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Poppins"/>
      <p:regular r:id="rId40"/>
      <p:bold r:id="rId41"/>
      <p:italic r:id="rId42"/>
      <p:boldItalic r:id="rId43"/>
    </p:embeddedFont>
    <p:embeddedFont>
      <p:font typeface="Bebas Neue"/>
      <p:regular r:id="rId44"/>
    </p:embeddedFont>
    <p:embeddedFont>
      <p:font typeface="PT Sans"/>
      <p:regular r:id="rId45"/>
      <p:bold r:id="rId46"/>
      <p:italic r:id="rId47"/>
      <p:boldItalic r:id="rId48"/>
    </p:embeddedFont>
    <p:embeddedFont>
      <p:font typeface="Poppins ExtraBold"/>
      <p:bold r:id="rId49"/>
      <p:boldItalic r:id="rId50"/>
    </p:embeddedFont>
    <p:embeddedFont>
      <p:font typeface="DM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68">
          <p15:clr>
            <a:srgbClr val="747775"/>
          </p15:clr>
        </p15:guide>
        <p15:guide id="2" pos="2880">
          <p15:clr>
            <a:srgbClr val="747775"/>
          </p15:clr>
        </p15:guide>
        <p15:guide id="3" orient="horz" pos="16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68" orient="horz"/>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BebasNeue-regular.fntdata"/><Relationship Id="rId43" Type="http://schemas.openxmlformats.org/officeDocument/2006/relationships/font" Target="fonts/Poppins-boldItalic.fntdata"/><Relationship Id="rId46" Type="http://schemas.openxmlformats.org/officeDocument/2006/relationships/font" Target="fonts/PTSans-bold.fntdata"/><Relationship Id="rId45"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boldItalic.fntdata"/><Relationship Id="rId47" Type="http://schemas.openxmlformats.org/officeDocument/2006/relationships/font" Target="fonts/PTSans-italic.fntdata"/><Relationship Id="rId49" Type="http://schemas.openxmlformats.org/officeDocument/2006/relationships/font" Target="fonts/Poppins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regular.fntdata"/><Relationship Id="rId50" Type="http://schemas.openxmlformats.org/officeDocument/2006/relationships/font" Target="fonts/PoppinsExtraBold-boldItalic.fntdata"/><Relationship Id="rId53" Type="http://schemas.openxmlformats.org/officeDocument/2006/relationships/font" Target="fonts/DMSans-italic.fntdata"/><Relationship Id="rId52" Type="http://schemas.openxmlformats.org/officeDocument/2006/relationships/font" Target="fonts/DM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DM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1d1248670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1d1248670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2602cd387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2602cd387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layered architecture system that groups modules into presentation, app logic and persistent data layer.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26078b5fe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26078b5fe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each layer, there is also clear segregation of responsibilities among the modules with modules responsible solely  for authentication, incident report, favourite routes, map or traffic conditions. This ensures that there are only dependencies on related modules across the layers, keeping the coupling loose.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26078b5fe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26078b5fe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loose coupling promotes maintainability by allowing modifications to modules to be made with limited changes to other modules. For instance, changes in the presentation layer does not affect other layers while changes to modules in the app logic layer and persistent data layer maximally affect 3 other modules.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602cd387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602cd387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we grouped common UI elements into components that can be imported to multiple other modules.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26078b5fe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26078b5fe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promotes code reuse as the component only needs to be defined once and can be used by any other modules.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26078b5fef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26078b5fef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instance, when we modified the map design in the map component, the changes are directly applied to Dashboard, Map and View Route pages that display the same map component, saving us time and effort in implementing changes to the map display.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6078b5fef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26078b5fe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Using component also promotes code readability as it reduces whole sequences of codes into an encapsulated module for rendering.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2603a5dae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2603a5dae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design practices would also aid in extending the functionalities of the app with minimal changes to existing implementation. For example, to include the functionality of computing and displaying travel time along routes based on current conditions,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2603a5dae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2603a5dae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t>
            </a:r>
            <a:r>
              <a:rPr lang="en"/>
              <a:t>rafficController</a:t>
            </a:r>
            <a:r>
              <a:rPr lang="en"/>
              <a:t> would need to be modified to provide app logic in computing travel time. With minimal dependencies between TrafficController and other modules, modifications to the TrafficController will only result in </a:t>
            </a:r>
            <a:r>
              <a:rPr lang="en"/>
              <a:t>modifications</a:t>
            </a:r>
            <a:r>
              <a:rPr lang="en"/>
              <a:t> to MapUI and TrafficConditionsUI, leaving other modules unchanged. Furthermore, to display the travel time on the map, a new UI component can be created and this component can be easily imported and incorporated to the existing Map component used in the Map page. Therefore, these design considerations provides ease in extending functionalities of the app.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2973f17c8d1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2973f17c8d1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talk about how our project came together, from the planning stage all the way to testing and deployment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21746167059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21746167059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26041d5af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26041d5a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our product development cycle, there are a few stages.</a:t>
            </a:r>
            <a:br>
              <a:rPr lang="en">
                <a:solidFill>
                  <a:schemeClr val="dk1"/>
                </a:solidFill>
              </a:rPr>
            </a:br>
            <a:r>
              <a:rPr lang="en">
                <a:solidFill>
                  <a:schemeClr val="dk1"/>
                </a:solidFill>
              </a:rPr>
              <a:t>First, we discuss the requirements of our software and determine our functional and nonfunctional requirements.</a:t>
            </a:r>
            <a:endParaRPr>
              <a:solidFill>
                <a:schemeClr val="dk1"/>
              </a:solidFill>
            </a:endParaRPr>
          </a:p>
          <a:p>
            <a:pPr indent="0" lvl="0" marL="0" rtl="0" algn="l">
              <a:spcBef>
                <a:spcPts val="0"/>
              </a:spcBef>
              <a:spcAft>
                <a:spcPts val="0"/>
              </a:spcAft>
              <a:buNone/>
            </a:pPr>
            <a:r>
              <a:rPr lang="en">
                <a:solidFill>
                  <a:schemeClr val="dk1"/>
                </a:solidFill>
              </a:rPr>
              <a:t>Then we start with the design of our software, highlighting use cases and doing up our UI mock up.</a:t>
            </a:r>
            <a:endParaRPr>
              <a:solidFill>
                <a:schemeClr val="dk1"/>
              </a:solidFill>
            </a:endParaRPr>
          </a:p>
          <a:p>
            <a:pPr indent="0" lvl="0" marL="0" rtl="0" algn="l">
              <a:spcBef>
                <a:spcPts val="0"/>
              </a:spcBef>
              <a:spcAft>
                <a:spcPts val="0"/>
              </a:spcAft>
              <a:buNone/>
            </a:pPr>
            <a:r>
              <a:rPr lang="en">
                <a:solidFill>
                  <a:schemeClr val="dk1"/>
                </a:solidFill>
              </a:rPr>
              <a:t>After the design has been set, we begin working on implementing our ideas and designs into our actual product.</a:t>
            </a:r>
            <a:endParaRPr>
              <a:solidFill>
                <a:schemeClr val="dk1"/>
              </a:solidFill>
            </a:endParaRPr>
          </a:p>
          <a:p>
            <a:pPr indent="0" lvl="0" marL="0" rtl="0" algn="l">
              <a:spcBef>
                <a:spcPts val="0"/>
              </a:spcBef>
              <a:spcAft>
                <a:spcPts val="0"/>
              </a:spcAft>
              <a:buNone/>
            </a:pPr>
            <a:r>
              <a:rPr lang="en">
                <a:solidFill>
                  <a:schemeClr val="dk1"/>
                </a:solidFill>
              </a:rPr>
              <a:t>When all the </a:t>
            </a:r>
            <a:r>
              <a:rPr lang="en">
                <a:solidFill>
                  <a:schemeClr val="dk1"/>
                </a:solidFill>
              </a:rPr>
              <a:t>components are implemented and put together, we then test our system for any flaws or unexpected behaviour before deeming it ready for deployment.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 us dive into details using our traffic trends use case as an example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26041d5af8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26041d5af8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Traffic Conditions page allows the user to search for information on the traffic conditions at specific locations.</a:t>
            </a:r>
            <a:endParaRPr>
              <a:solidFill>
                <a:schemeClr val="dk1"/>
              </a:solidFill>
            </a:endParaRPr>
          </a:p>
          <a:p>
            <a:pPr indent="0" lvl="0" marL="0" rtl="0" algn="l">
              <a:spcBef>
                <a:spcPts val="0"/>
              </a:spcBef>
              <a:spcAft>
                <a:spcPts val="0"/>
              </a:spcAft>
              <a:buNone/>
            </a:pPr>
            <a:r>
              <a:rPr lang="en">
                <a:solidFill>
                  <a:schemeClr val="dk1"/>
                </a:solidFill>
              </a:rPr>
              <a:t>The user will be redirected to the traffic condition page after selecting to view traffic conditions on the navigation bar.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26041d5af8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26041d5af8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26041d5af8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26041d5af8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260790fd87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260790fd87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WIP</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260790fd8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260790fd8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WIP</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g260790fd87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260790fd87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299789254e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299789254e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2973f17c8d1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2973f17c8d1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g2973f17c8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9" name="Google Shape;3199;g2973f17c8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0" name="Google Shape;3210;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97d7a1af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97d7a1af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Times New Roman"/>
                <a:ea typeface="Times New Roman"/>
                <a:cs typeface="Times New Roman"/>
                <a:sym typeface="Times New Roman"/>
              </a:rPr>
              <a:t>This API is used to generate the links to the latest images from traffic cameras all around Singapore. LTA’s Traffic Images are updated every 20 seconds for all 90 traffic cameras islandwide. The PEEWEE app uses this API in its core function, along with our own traffic AI, to generate traffic trends.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29853349b6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29853349b6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Times New Roman"/>
                <a:ea typeface="Times New Roman"/>
                <a:cs typeface="Times New Roman"/>
                <a:sym typeface="Times New Roman"/>
              </a:rPr>
              <a:t>This API is used to generate the links to the latest images from traffic cameras all around Singapore. LTA’s Traffic Images are updated every 20 seconds for all 90 traffic cameras islandwide. The PEEWEE app uses this API in its core function, along with our own traffic AI, to generate traffic trends.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260599677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260599677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60599677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260599677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2973f17c8d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2973f17c8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2973f17c8d1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2973f17c8d1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sharing some design practices that we have utilised in the development of PEEWEE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41277" y="4211105"/>
            <a:ext cx="1109095" cy="932250"/>
            <a:chOff x="1507450" y="3919292"/>
            <a:chExt cx="953486" cy="801453"/>
          </a:xfrm>
        </p:grpSpPr>
        <p:grpSp>
          <p:nvGrpSpPr>
            <p:cNvPr id="12" name="Google Shape;12;p2"/>
            <p:cNvGrpSpPr/>
            <p:nvPr/>
          </p:nvGrpSpPr>
          <p:grpSpPr>
            <a:xfrm>
              <a:off x="1806988" y="3919292"/>
              <a:ext cx="441906" cy="801453"/>
              <a:chOff x="3816307" y="2352225"/>
              <a:chExt cx="1213027" cy="2199981"/>
            </a:xfrm>
          </p:grpSpPr>
          <p:sp>
            <p:nvSpPr>
              <p:cNvPr id="13" name="Google Shape;13;p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2248899" y="4334549"/>
              <a:ext cx="212037" cy="384777"/>
              <a:chOff x="3816307" y="2352225"/>
              <a:chExt cx="1213027" cy="2199981"/>
            </a:xfrm>
          </p:grpSpPr>
          <p:sp>
            <p:nvSpPr>
              <p:cNvPr id="17" name="Google Shape;17;p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1507450" y="4205080"/>
              <a:ext cx="212025" cy="514245"/>
              <a:chOff x="3816313" y="1611982"/>
              <a:chExt cx="1212958" cy="2940225"/>
            </a:xfrm>
          </p:grpSpPr>
          <p:sp>
            <p:nvSpPr>
              <p:cNvPr id="21" name="Google Shape;21;p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6" name="Shape 546"/>
        <p:cNvGrpSpPr/>
        <p:nvPr/>
      </p:nvGrpSpPr>
      <p:grpSpPr>
        <a:xfrm>
          <a:off x="0" y="0"/>
          <a:ext cx="0" cy="0"/>
          <a:chOff x="0" y="0"/>
          <a:chExt cx="0" cy="0"/>
        </a:xfrm>
      </p:grpSpPr>
      <p:sp>
        <p:nvSpPr>
          <p:cNvPr id="547" name="Google Shape;547;p11"/>
          <p:cNvSpPr txBox="1"/>
          <p:nvPr>
            <p:ph hasCustomPrompt="1" type="title"/>
          </p:nvPr>
        </p:nvSpPr>
        <p:spPr>
          <a:xfrm>
            <a:off x="2980075" y="1560925"/>
            <a:ext cx="5450700" cy="9645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51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8" name="Google Shape;548;p11"/>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49" name="Shape 5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50" name="Shape 550"/>
        <p:cNvGrpSpPr/>
        <p:nvPr/>
      </p:nvGrpSpPr>
      <p:grpSpPr>
        <a:xfrm>
          <a:off x="0" y="0"/>
          <a:ext cx="0" cy="0"/>
          <a:chOff x="0" y="0"/>
          <a:chExt cx="0" cy="0"/>
        </a:xfrm>
      </p:grpSpPr>
      <p:sp>
        <p:nvSpPr>
          <p:cNvPr id="551" name="Google Shape;551;p1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2" name="Google Shape;552;p13"/>
          <p:cNvSpPr txBox="1"/>
          <p:nvPr>
            <p:ph hasCustomPrompt="1" idx="2" type="title"/>
          </p:nvPr>
        </p:nvSpPr>
        <p:spPr>
          <a:xfrm>
            <a:off x="1692288"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3" name="Google Shape;553;p13"/>
          <p:cNvSpPr txBox="1"/>
          <p:nvPr>
            <p:ph hasCustomPrompt="1" idx="3" type="title"/>
          </p:nvPr>
        </p:nvSpPr>
        <p:spPr>
          <a:xfrm>
            <a:off x="1692288"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4" name="Google Shape;554;p13"/>
          <p:cNvSpPr txBox="1"/>
          <p:nvPr>
            <p:ph hasCustomPrompt="1" idx="4" type="title"/>
          </p:nvPr>
        </p:nvSpPr>
        <p:spPr>
          <a:xfrm>
            <a:off x="4044300"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5" name="Google Shape;555;p13"/>
          <p:cNvSpPr txBox="1"/>
          <p:nvPr>
            <p:ph hasCustomPrompt="1" idx="5" type="title"/>
          </p:nvPr>
        </p:nvSpPr>
        <p:spPr>
          <a:xfrm>
            <a:off x="4044300"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6" name="Google Shape;556;p13"/>
          <p:cNvSpPr txBox="1"/>
          <p:nvPr>
            <p:ph hasCustomPrompt="1" idx="6" type="title"/>
          </p:nvPr>
        </p:nvSpPr>
        <p:spPr>
          <a:xfrm>
            <a:off x="6394512"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 name="Google Shape;557;p13"/>
          <p:cNvSpPr txBox="1"/>
          <p:nvPr>
            <p:ph hasCustomPrompt="1" idx="7" type="title"/>
          </p:nvPr>
        </p:nvSpPr>
        <p:spPr>
          <a:xfrm>
            <a:off x="6394512"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8" name="Google Shape;558;p13"/>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9" name="Google Shape;559;p13"/>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0" name="Google Shape;560;p13"/>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1" name="Google Shape;561;p13"/>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2" name="Google Shape;562;p13"/>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3" name="Google Shape;563;p13"/>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4" name="Google Shape;564;p13"/>
          <p:cNvSpPr/>
          <p:nvPr/>
        </p:nvSpPr>
        <p:spPr>
          <a:xfrm>
            <a:off x="-1874837" y="3995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13"/>
          <p:cNvGrpSpPr/>
          <p:nvPr/>
        </p:nvGrpSpPr>
        <p:grpSpPr>
          <a:xfrm flipH="1">
            <a:off x="5481470" y="1514187"/>
            <a:ext cx="4143889" cy="6604850"/>
            <a:chOff x="1336575" y="1389950"/>
            <a:chExt cx="1583450" cy="2523825"/>
          </a:xfrm>
        </p:grpSpPr>
        <p:sp>
          <p:nvSpPr>
            <p:cNvPr id="566" name="Google Shape;566;p1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7" name="Google Shape;567;p1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3"/>
          <p:cNvGrpSpPr/>
          <p:nvPr/>
        </p:nvGrpSpPr>
        <p:grpSpPr>
          <a:xfrm rot="5400000">
            <a:off x="-1426438" y="-1013658"/>
            <a:ext cx="1103228" cy="3337661"/>
            <a:chOff x="1825573" y="1896181"/>
            <a:chExt cx="964529" cy="2918046"/>
          </a:xfrm>
        </p:grpSpPr>
        <p:sp>
          <p:nvSpPr>
            <p:cNvPr id="605" name="Google Shape;605;p1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3"/>
            <p:cNvGrpSpPr/>
            <p:nvPr/>
          </p:nvGrpSpPr>
          <p:grpSpPr>
            <a:xfrm>
              <a:off x="2001780" y="2072389"/>
              <a:ext cx="612115" cy="2698300"/>
              <a:chOff x="1718105" y="2072389"/>
              <a:chExt cx="612115" cy="2698300"/>
            </a:xfrm>
          </p:grpSpPr>
          <p:sp>
            <p:nvSpPr>
              <p:cNvPr id="607" name="Google Shape;607;p1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 name="Google Shape;658;p13"/>
          <p:cNvGrpSpPr/>
          <p:nvPr/>
        </p:nvGrpSpPr>
        <p:grpSpPr>
          <a:xfrm>
            <a:off x="556796" y="4513090"/>
            <a:ext cx="711583" cy="630414"/>
            <a:chOff x="460371" y="2406765"/>
            <a:chExt cx="711583" cy="630414"/>
          </a:xfrm>
        </p:grpSpPr>
        <p:grpSp>
          <p:nvGrpSpPr>
            <p:cNvPr id="659" name="Google Shape;659;p13"/>
            <p:cNvGrpSpPr/>
            <p:nvPr/>
          </p:nvGrpSpPr>
          <p:grpSpPr>
            <a:xfrm>
              <a:off x="666102" y="2406765"/>
              <a:ext cx="505852" cy="630414"/>
              <a:chOff x="666102" y="2406765"/>
              <a:chExt cx="505852" cy="630414"/>
            </a:xfrm>
          </p:grpSpPr>
          <p:grpSp>
            <p:nvGrpSpPr>
              <p:cNvPr id="660" name="Google Shape;660;p13"/>
              <p:cNvGrpSpPr/>
              <p:nvPr/>
            </p:nvGrpSpPr>
            <p:grpSpPr>
              <a:xfrm>
                <a:off x="1005172" y="2632603"/>
                <a:ext cx="166782" cy="404575"/>
                <a:chOff x="3816313" y="1611982"/>
                <a:chExt cx="1212958" cy="2940225"/>
              </a:xfrm>
            </p:grpSpPr>
            <p:sp>
              <p:nvSpPr>
                <p:cNvPr id="661" name="Google Shape;661;p1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666102" y="2406765"/>
                <a:ext cx="259816" cy="630384"/>
                <a:chOff x="3816313" y="1611982"/>
                <a:chExt cx="1212958" cy="2940225"/>
              </a:xfrm>
            </p:grpSpPr>
            <p:sp>
              <p:nvSpPr>
                <p:cNvPr id="665" name="Google Shape;665;p1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13"/>
            <p:cNvGrpSpPr/>
            <p:nvPr/>
          </p:nvGrpSpPr>
          <p:grpSpPr>
            <a:xfrm>
              <a:off x="460371" y="2728161"/>
              <a:ext cx="166791" cy="302717"/>
              <a:chOff x="3816307" y="2352225"/>
              <a:chExt cx="1213027" cy="2199981"/>
            </a:xfrm>
          </p:grpSpPr>
          <p:sp>
            <p:nvSpPr>
              <p:cNvPr id="669" name="Google Shape;669;p1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0">
    <p:spTree>
      <p:nvGrpSpPr>
        <p:cNvPr id="672" name="Shape 672"/>
        <p:cNvGrpSpPr/>
        <p:nvPr/>
      </p:nvGrpSpPr>
      <p:grpSpPr>
        <a:xfrm>
          <a:off x="0" y="0"/>
          <a:ext cx="0" cy="0"/>
          <a:chOff x="0" y="0"/>
          <a:chExt cx="0" cy="0"/>
        </a:xfrm>
      </p:grpSpPr>
      <p:sp>
        <p:nvSpPr>
          <p:cNvPr id="673" name="Google Shape;673;p14"/>
          <p:cNvSpPr/>
          <p:nvPr/>
        </p:nvSpPr>
        <p:spPr>
          <a:xfrm>
            <a:off x="-840651" y="50318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14"/>
          <p:cNvGrpSpPr/>
          <p:nvPr/>
        </p:nvGrpSpPr>
        <p:grpSpPr>
          <a:xfrm rot="10800000">
            <a:off x="161612" y="-2694820"/>
            <a:ext cx="1103228" cy="3337661"/>
            <a:chOff x="1825573" y="1896181"/>
            <a:chExt cx="964529" cy="2918046"/>
          </a:xfrm>
        </p:grpSpPr>
        <p:sp>
          <p:nvSpPr>
            <p:cNvPr id="675" name="Google Shape;675;p1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4"/>
            <p:cNvGrpSpPr/>
            <p:nvPr/>
          </p:nvGrpSpPr>
          <p:grpSpPr>
            <a:xfrm>
              <a:off x="2001780" y="2072389"/>
              <a:ext cx="612115" cy="2698300"/>
              <a:chOff x="1718105" y="2072389"/>
              <a:chExt cx="612115" cy="2698300"/>
            </a:xfrm>
          </p:grpSpPr>
          <p:sp>
            <p:nvSpPr>
              <p:cNvPr id="677" name="Google Shape;677;p1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8" name="Google Shape;728;p14"/>
          <p:cNvGrpSpPr/>
          <p:nvPr/>
        </p:nvGrpSpPr>
        <p:grpSpPr>
          <a:xfrm flipH="1">
            <a:off x="6950195" y="1503462"/>
            <a:ext cx="4143889" cy="6604850"/>
            <a:chOff x="1336575" y="1389950"/>
            <a:chExt cx="1583450" cy="2523825"/>
          </a:xfrm>
        </p:grpSpPr>
        <p:sp>
          <p:nvSpPr>
            <p:cNvPr id="729" name="Google Shape;729;p14"/>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0" name="Google Shape;730;p14"/>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14"/>
          <p:cNvGrpSpPr/>
          <p:nvPr/>
        </p:nvGrpSpPr>
        <p:grpSpPr>
          <a:xfrm>
            <a:off x="460302" y="4513090"/>
            <a:ext cx="505852" cy="630414"/>
            <a:chOff x="666102" y="2406765"/>
            <a:chExt cx="505852" cy="630414"/>
          </a:xfrm>
        </p:grpSpPr>
        <p:grpSp>
          <p:nvGrpSpPr>
            <p:cNvPr id="768" name="Google Shape;768;p14"/>
            <p:cNvGrpSpPr/>
            <p:nvPr/>
          </p:nvGrpSpPr>
          <p:grpSpPr>
            <a:xfrm>
              <a:off x="1005172" y="2632603"/>
              <a:ext cx="166782" cy="404575"/>
              <a:chOff x="3816313" y="1611982"/>
              <a:chExt cx="1212958" cy="2940225"/>
            </a:xfrm>
          </p:grpSpPr>
          <p:sp>
            <p:nvSpPr>
              <p:cNvPr id="769" name="Google Shape;769;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14"/>
            <p:cNvGrpSpPr/>
            <p:nvPr/>
          </p:nvGrpSpPr>
          <p:grpSpPr>
            <a:xfrm>
              <a:off x="666102" y="2406765"/>
              <a:ext cx="259816" cy="630384"/>
              <a:chOff x="3816313" y="1611982"/>
              <a:chExt cx="1212958" cy="2940225"/>
            </a:xfrm>
          </p:grpSpPr>
          <p:sp>
            <p:nvSpPr>
              <p:cNvPr id="773" name="Google Shape;773;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6" name="Google Shape;776;p1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7" name="Google Shape;777;p14"/>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778" name="Google Shape;778;p14"/>
          <p:cNvGrpSpPr/>
          <p:nvPr/>
        </p:nvGrpSpPr>
        <p:grpSpPr>
          <a:xfrm>
            <a:off x="8243439" y="4325320"/>
            <a:ext cx="374657" cy="463150"/>
            <a:chOff x="8243489" y="4050570"/>
            <a:chExt cx="374657" cy="463150"/>
          </a:xfrm>
        </p:grpSpPr>
        <p:sp>
          <p:nvSpPr>
            <p:cNvPr id="779" name="Google Shape;779;p1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781" name="Shape 781"/>
        <p:cNvGrpSpPr/>
        <p:nvPr/>
      </p:nvGrpSpPr>
      <p:grpSpPr>
        <a:xfrm>
          <a:off x="0" y="0"/>
          <a:ext cx="0" cy="0"/>
          <a:chOff x="0" y="0"/>
          <a:chExt cx="0" cy="0"/>
        </a:xfrm>
      </p:grpSpPr>
      <p:sp>
        <p:nvSpPr>
          <p:cNvPr id="782" name="Google Shape;782;p1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3" name="Google Shape;783;p15"/>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784" name="Google Shape;784;p15"/>
          <p:cNvGrpSpPr/>
          <p:nvPr/>
        </p:nvGrpSpPr>
        <p:grpSpPr>
          <a:xfrm>
            <a:off x="-1359250" y="-412400"/>
            <a:ext cx="2079250" cy="1802500"/>
            <a:chOff x="349725" y="59275"/>
            <a:chExt cx="2079250" cy="1802500"/>
          </a:xfrm>
        </p:grpSpPr>
        <p:sp>
          <p:nvSpPr>
            <p:cNvPr id="785" name="Google Shape;785;p15"/>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 name="Google Shape;786;p15"/>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15"/>
          <p:cNvGrpSpPr/>
          <p:nvPr/>
        </p:nvGrpSpPr>
        <p:grpSpPr>
          <a:xfrm>
            <a:off x="338213" y="4513064"/>
            <a:ext cx="750012" cy="630423"/>
            <a:chOff x="1507450" y="3919292"/>
            <a:chExt cx="953486" cy="801453"/>
          </a:xfrm>
        </p:grpSpPr>
        <p:grpSp>
          <p:nvGrpSpPr>
            <p:cNvPr id="788" name="Google Shape;788;p15"/>
            <p:cNvGrpSpPr/>
            <p:nvPr/>
          </p:nvGrpSpPr>
          <p:grpSpPr>
            <a:xfrm>
              <a:off x="1806988" y="3919292"/>
              <a:ext cx="441906" cy="801453"/>
              <a:chOff x="3816307" y="2352225"/>
              <a:chExt cx="1213027" cy="2199981"/>
            </a:xfrm>
          </p:grpSpPr>
          <p:sp>
            <p:nvSpPr>
              <p:cNvPr id="789" name="Google Shape;789;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2248899" y="4334549"/>
              <a:ext cx="212037" cy="384777"/>
              <a:chOff x="3816307" y="2352225"/>
              <a:chExt cx="1213027" cy="2199981"/>
            </a:xfrm>
          </p:grpSpPr>
          <p:sp>
            <p:nvSpPr>
              <p:cNvPr id="793" name="Google Shape;793;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15"/>
            <p:cNvGrpSpPr/>
            <p:nvPr/>
          </p:nvGrpSpPr>
          <p:grpSpPr>
            <a:xfrm>
              <a:off x="1507450" y="4205080"/>
              <a:ext cx="212025" cy="514245"/>
              <a:chOff x="3816313" y="1611982"/>
              <a:chExt cx="1212958" cy="2940225"/>
            </a:xfrm>
          </p:grpSpPr>
          <p:sp>
            <p:nvSpPr>
              <p:cNvPr id="797" name="Google Shape;797;p1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0" name="Shape 800"/>
        <p:cNvGrpSpPr/>
        <p:nvPr/>
      </p:nvGrpSpPr>
      <p:grpSpPr>
        <a:xfrm>
          <a:off x="0" y="0"/>
          <a:ext cx="0" cy="0"/>
          <a:chOff x="0" y="0"/>
          <a:chExt cx="0" cy="0"/>
        </a:xfrm>
      </p:grpSpPr>
      <p:sp>
        <p:nvSpPr>
          <p:cNvPr id="801" name="Google Shape;801;p16"/>
          <p:cNvSpPr/>
          <p:nvPr/>
        </p:nvSpPr>
        <p:spPr>
          <a:xfrm>
            <a:off x="-1441737" y="36396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16"/>
          <p:cNvGrpSpPr/>
          <p:nvPr/>
        </p:nvGrpSpPr>
        <p:grpSpPr>
          <a:xfrm rot="-5400000">
            <a:off x="-1101175" y="4427675"/>
            <a:ext cx="2079250" cy="1802500"/>
            <a:chOff x="349725" y="59275"/>
            <a:chExt cx="2079250" cy="1802500"/>
          </a:xfrm>
        </p:grpSpPr>
        <p:sp>
          <p:nvSpPr>
            <p:cNvPr id="803" name="Google Shape;803;p16"/>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 name="Google Shape;804;p16"/>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16"/>
          <p:cNvGrpSpPr/>
          <p:nvPr/>
        </p:nvGrpSpPr>
        <p:grpSpPr>
          <a:xfrm rot="-5400000">
            <a:off x="5770006" y="-1428521"/>
            <a:ext cx="6382937" cy="1623549"/>
            <a:chOff x="713181" y="3935229"/>
            <a:chExt cx="6382937" cy="1623549"/>
          </a:xfrm>
        </p:grpSpPr>
        <p:sp>
          <p:nvSpPr>
            <p:cNvPr id="806" name="Google Shape;806;p16"/>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16"/>
            <p:cNvGrpSpPr/>
            <p:nvPr/>
          </p:nvGrpSpPr>
          <p:grpSpPr>
            <a:xfrm flipH="1" rot="5400000">
              <a:off x="3392071" y="1847512"/>
              <a:ext cx="1257637" cy="5799004"/>
              <a:chOff x="3563222" y="101822"/>
              <a:chExt cx="1212180" cy="5125965"/>
            </a:xfrm>
          </p:grpSpPr>
          <p:sp>
            <p:nvSpPr>
              <p:cNvPr id="808" name="Google Shape;808;p16"/>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2" name="Google Shape;892;p16"/>
          <p:cNvGrpSpPr/>
          <p:nvPr/>
        </p:nvGrpSpPr>
        <p:grpSpPr>
          <a:xfrm>
            <a:off x="7768463" y="4513064"/>
            <a:ext cx="750012" cy="630423"/>
            <a:chOff x="1507450" y="3919292"/>
            <a:chExt cx="953486" cy="801453"/>
          </a:xfrm>
        </p:grpSpPr>
        <p:grpSp>
          <p:nvGrpSpPr>
            <p:cNvPr id="893" name="Google Shape;893;p16"/>
            <p:cNvGrpSpPr/>
            <p:nvPr/>
          </p:nvGrpSpPr>
          <p:grpSpPr>
            <a:xfrm>
              <a:off x="1806988" y="3919292"/>
              <a:ext cx="441906" cy="801453"/>
              <a:chOff x="3816307" y="2352225"/>
              <a:chExt cx="1213027" cy="2199981"/>
            </a:xfrm>
          </p:grpSpPr>
          <p:sp>
            <p:nvSpPr>
              <p:cNvPr id="894" name="Google Shape;894;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16"/>
            <p:cNvGrpSpPr/>
            <p:nvPr/>
          </p:nvGrpSpPr>
          <p:grpSpPr>
            <a:xfrm>
              <a:off x="2248899" y="4334549"/>
              <a:ext cx="212037" cy="384777"/>
              <a:chOff x="3816307" y="2352225"/>
              <a:chExt cx="1213027" cy="2199981"/>
            </a:xfrm>
          </p:grpSpPr>
          <p:sp>
            <p:nvSpPr>
              <p:cNvPr id="898" name="Google Shape;898;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16"/>
            <p:cNvGrpSpPr/>
            <p:nvPr/>
          </p:nvGrpSpPr>
          <p:grpSpPr>
            <a:xfrm>
              <a:off x="1507450" y="4205080"/>
              <a:ext cx="212025" cy="514245"/>
              <a:chOff x="3816313" y="1611982"/>
              <a:chExt cx="1212958" cy="2940225"/>
            </a:xfrm>
          </p:grpSpPr>
          <p:sp>
            <p:nvSpPr>
              <p:cNvPr id="902" name="Google Shape;902;p16"/>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 name="Google Shape;905;p16"/>
          <p:cNvGrpSpPr/>
          <p:nvPr/>
        </p:nvGrpSpPr>
        <p:grpSpPr>
          <a:xfrm>
            <a:off x="301289" y="4002345"/>
            <a:ext cx="374657" cy="463150"/>
            <a:chOff x="8243489" y="4050570"/>
            <a:chExt cx="374657" cy="463150"/>
          </a:xfrm>
        </p:grpSpPr>
        <p:sp>
          <p:nvSpPr>
            <p:cNvPr id="906" name="Google Shape;906;p1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
        <p:nvSpPr>
          <p:cNvPr id="908" name="Google Shape;908;p1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9" name="Google Shape;909;p16"/>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0" name="Google Shape;910;p16"/>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1" name="Google Shape;911;p16"/>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2" name="Google Shape;912;p16"/>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3" name="Google Shape;913;p16"/>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6"/>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15" name="Shape 915"/>
        <p:cNvGrpSpPr/>
        <p:nvPr/>
      </p:nvGrpSpPr>
      <p:grpSpPr>
        <a:xfrm>
          <a:off x="0" y="0"/>
          <a:ext cx="0" cy="0"/>
          <a:chOff x="0" y="0"/>
          <a:chExt cx="0" cy="0"/>
        </a:xfrm>
      </p:grpSpPr>
      <p:sp>
        <p:nvSpPr>
          <p:cNvPr id="916" name="Google Shape;916;p1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7" name="Google Shape;917;p17"/>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8" name="Google Shape;918;p17"/>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9" name="Google Shape;919;p17"/>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0" name="Google Shape;920;p17"/>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1" name="Google Shape;921;p17"/>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2" name="Google Shape;922;p17"/>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3" name="Google Shape;923;p17"/>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4" name="Google Shape;924;p17"/>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5" name="Google Shape;925;p17"/>
          <p:cNvSpPr/>
          <p:nvPr/>
        </p:nvSpPr>
        <p:spPr>
          <a:xfrm>
            <a:off x="6686588"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17"/>
          <p:cNvGrpSpPr/>
          <p:nvPr/>
        </p:nvGrpSpPr>
        <p:grpSpPr>
          <a:xfrm>
            <a:off x="7664537" y="4203130"/>
            <a:ext cx="1103228" cy="3337661"/>
            <a:chOff x="1825573" y="1896181"/>
            <a:chExt cx="964529" cy="2918046"/>
          </a:xfrm>
        </p:grpSpPr>
        <p:sp>
          <p:nvSpPr>
            <p:cNvPr id="927" name="Google Shape;927;p17"/>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17"/>
            <p:cNvGrpSpPr/>
            <p:nvPr/>
          </p:nvGrpSpPr>
          <p:grpSpPr>
            <a:xfrm>
              <a:off x="2001780" y="2072389"/>
              <a:ext cx="612115" cy="2698300"/>
              <a:chOff x="1718105" y="2072389"/>
              <a:chExt cx="612115" cy="2698300"/>
            </a:xfrm>
          </p:grpSpPr>
          <p:sp>
            <p:nvSpPr>
              <p:cNvPr id="929" name="Google Shape;929;p17"/>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0" name="Google Shape;980;p17"/>
          <p:cNvGrpSpPr/>
          <p:nvPr/>
        </p:nvGrpSpPr>
        <p:grpSpPr>
          <a:xfrm flipH="1">
            <a:off x="-3522231" y="-1618067"/>
            <a:ext cx="4242221" cy="6761580"/>
            <a:chOff x="1336575" y="1389950"/>
            <a:chExt cx="1583450" cy="2523825"/>
          </a:xfrm>
        </p:grpSpPr>
        <p:sp>
          <p:nvSpPr>
            <p:cNvPr id="981" name="Google Shape;981;p17"/>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2" name="Google Shape;982;p17"/>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7"/>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17"/>
          <p:cNvGrpSpPr/>
          <p:nvPr/>
        </p:nvGrpSpPr>
        <p:grpSpPr>
          <a:xfrm>
            <a:off x="8028814" y="3951370"/>
            <a:ext cx="374657" cy="463150"/>
            <a:chOff x="8243489" y="4050570"/>
            <a:chExt cx="374657" cy="463150"/>
          </a:xfrm>
        </p:grpSpPr>
        <p:sp>
          <p:nvSpPr>
            <p:cNvPr id="1020" name="Google Shape;1020;p1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022" name="Google Shape;1022;p17"/>
          <p:cNvGrpSpPr/>
          <p:nvPr/>
        </p:nvGrpSpPr>
        <p:grpSpPr>
          <a:xfrm>
            <a:off x="618008" y="4513090"/>
            <a:ext cx="711583" cy="630414"/>
            <a:chOff x="460371" y="2406765"/>
            <a:chExt cx="711583" cy="630414"/>
          </a:xfrm>
        </p:grpSpPr>
        <p:grpSp>
          <p:nvGrpSpPr>
            <p:cNvPr id="1023" name="Google Shape;1023;p17"/>
            <p:cNvGrpSpPr/>
            <p:nvPr/>
          </p:nvGrpSpPr>
          <p:grpSpPr>
            <a:xfrm>
              <a:off x="666102" y="2406765"/>
              <a:ext cx="505852" cy="630414"/>
              <a:chOff x="666102" y="2406765"/>
              <a:chExt cx="505852" cy="630414"/>
            </a:xfrm>
          </p:grpSpPr>
          <p:grpSp>
            <p:nvGrpSpPr>
              <p:cNvPr id="1024" name="Google Shape;1024;p17"/>
              <p:cNvGrpSpPr/>
              <p:nvPr/>
            </p:nvGrpSpPr>
            <p:grpSpPr>
              <a:xfrm>
                <a:off x="1005172" y="2632603"/>
                <a:ext cx="166782" cy="404575"/>
                <a:chOff x="3816313" y="1611982"/>
                <a:chExt cx="1212958" cy="2940225"/>
              </a:xfrm>
            </p:grpSpPr>
            <p:sp>
              <p:nvSpPr>
                <p:cNvPr id="1025" name="Google Shape;1025;p1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17"/>
              <p:cNvGrpSpPr/>
              <p:nvPr/>
            </p:nvGrpSpPr>
            <p:grpSpPr>
              <a:xfrm>
                <a:off x="666102" y="2406765"/>
                <a:ext cx="259816" cy="630384"/>
                <a:chOff x="3816313" y="1611982"/>
                <a:chExt cx="1212958" cy="2940225"/>
              </a:xfrm>
            </p:grpSpPr>
            <p:sp>
              <p:nvSpPr>
                <p:cNvPr id="1029" name="Google Shape;1029;p1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2" name="Google Shape;1032;p17"/>
            <p:cNvGrpSpPr/>
            <p:nvPr/>
          </p:nvGrpSpPr>
          <p:grpSpPr>
            <a:xfrm>
              <a:off x="460371" y="2728161"/>
              <a:ext cx="166791" cy="302717"/>
              <a:chOff x="3816307" y="2352225"/>
              <a:chExt cx="1213027" cy="2199981"/>
            </a:xfrm>
          </p:grpSpPr>
          <p:sp>
            <p:nvSpPr>
              <p:cNvPr id="1033" name="Google Shape;1033;p1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36" name="Shape 1036"/>
        <p:cNvGrpSpPr/>
        <p:nvPr/>
      </p:nvGrpSpPr>
      <p:grpSpPr>
        <a:xfrm>
          <a:off x="0" y="0"/>
          <a:ext cx="0" cy="0"/>
          <a:chOff x="0" y="0"/>
          <a:chExt cx="0" cy="0"/>
        </a:xfrm>
      </p:grpSpPr>
      <p:sp>
        <p:nvSpPr>
          <p:cNvPr id="1037" name="Google Shape;1037;p1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8" name="Google Shape;1038;p18"/>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39" name="Google Shape;1039;p18"/>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0" name="Google Shape;1040;p18"/>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1" name="Google Shape;1041;p18"/>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2" name="Google Shape;1042;p18"/>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3" name="Google Shape;1043;p18"/>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4" name="Google Shape;1044;p18"/>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5" name="Google Shape;1045;p18"/>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6" name="Google Shape;1046;p18"/>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7" name="Google Shape;1047;p18"/>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8" name="Google Shape;1048;p18"/>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9" name="Google Shape;1049;p18"/>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0" name="Google Shape;1050;p18"/>
          <p:cNvSpPr/>
          <p:nvPr/>
        </p:nvSpPr>
        <p:spPr>
          <a:xfrm>
            <a:off x="7653349" y="41734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18"/>
          <p:cNvGrpSpPr/>
          <p:nvPr/>
        </p:nvGrpSpPr>
        <p:grpSpPr>
          <a:xfrm flipH="1">
            <a:off x="-1191848" y="3286771"/>
            <a:ext cx="13848078" cy="1717216"/>
            <a:chOff x="3225200" y="1878300"/>
            <a:chExt cx="5251850" cy="651250"/>
          </a:xfrm>
        </p:grpSpPr>
        <p:sp>
          <p:nvSpPr>
            <p:cNvPr id="1052" name="Google Shape;1052;p18"/>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3" name="Google Shape;1053;p18"/>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8"/>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8"/>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8"/>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8"/>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8"/>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8"/>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8"/>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8"/>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8"/>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8"/>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8"/>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8"/>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8"/>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8"/>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8"/>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8"/>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8"/>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8"/>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8"/>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8"/>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8"/>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8"/>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8"/>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8"/>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8"/>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8"/>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8"/>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8"/>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8"/>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8"/>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8"/>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8"/>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8"/>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8"/>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8"/>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8"/>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8"/>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8"/>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8"/>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8"/>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8"/>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8"/>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8"/>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8"/>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8"/>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8"/>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8"/>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8"/>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8"/>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8"/>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8"/>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8"/>
          <p:cNvGrpSpPr/>
          <p:nvPr/>
        </p:nvGrpSpPr>
        <p:grpSpPr>
          <a:xfrm flipH="1">
            <a:off x="7595343" y="4513137"/>
            <a:ext cx="514249" cy="630515"/>
            <a:chOff x="1551613" y="4513162"/>
            <a:chExt cx="514249" cy="630515"/>
          </a:xfrm>
        </p:grpSpPr>
        <p:grpSp>
          <p:nvGrpSpPr>
            <p:cNvPr id="1201" name="Google Shape;1201;p18"/>
            <p:cNvGrpSpPr/>
            <p:nvPr/>
          </p:nvGrpSpPr>
          <p:grpSpPr>
            <a:xfrm>
              <a:off x="1551613" y="4513162"/>
              <a:ext cx="347653" cy="630515"/>
              <a:chOff x="3816307" y="2352225"/>
              <a:chExt cx="1213027" cy="2199981"/>
            </a:xfrm>
          </p:grpSpPr>
          <p:sp>
            <p:nvSpPr>
              <p:cNvPr id="1202" name="Google Shape;1202;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18"/>
            <p:cNvGrpSpPr/>
            <p:nvPr/>
          </p:nvGrpSpPr>
          <p:grpSpPr>
            <a:xfrm>
              <a:off x="1899071" y="4839761"/>
              <a:ext cx="166791" cy="302717"/>
              <a:chOff x="3816307" y="2352225"/>
              <a:chExt cx="1213027" cy="2199981"/>
            </a:xfrm>
          </p:grpSpPr>
          <p:sp>
            <p:nvSpPr>
              <p:cNvPr id="1206" name="Google Shape;1206;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9" name="Google Shape;1209;p18"/>
          <p:cNvGrpSpPr/>
          <p:nvPr/>
        </p:nvGrpSpPr>
        <p:grpSpPr>
          <a:xfrm>
            <a:off x="525889" y="4302920"/>
            <a:ext cx="374657" cy="463150"/>
            <a:chOff x="8243489" y="4050570"/>
            <a:chExt cx="374657" cy="463150"/>
          </a:xfrm>
        </p:grpSpPr>
        <p:sp>
          <p:nvSpPr>
            <p:cNvPr id="1210" name="Google Shape;1210;p1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212" name="Google Shape;1212;p18"/>
          <p:cNvGrpSpPr/>
          <p:nvPr/>
        </p:nvGrpSpPr>
        <p:grpSpPr>
          <a:xfrm flipH="1" rot="5400000">
            <a:off x="-3012219" y="-1504721"/>
            <a:ext cx="6382937" cy="1623549"/>
            <a:chOff x="713181" y="3935229"/>
            <a:chExt cx="6382937" cy="1623549"/>
          </a:xfrm>
        </p:grpSpPr>
        <p:sp>
          <p:nvSpPr>
            <p:cNvPr id="1213" name="Google Shape;1213;p1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18"/>
            <p:cNvGrpSpPr/>
            <p:nvPr/>
          </p:nvGrpSpPr>
          <p:grpSpPr>
            <a:xfrm flipH="1" rot="5400000">
              <a:off x="3392071" y="1847512"/>
              <a:ext cx="1257637" cy="5799004"/>
              <a:chOff x="3563222" y="101822"/>
              <a:chExt cx="1212180" cy="5125965"/>
            </a:xfrm>
          </p:grpSpPr>
          <p:sp>
            <p:nvSpPr>
              <p:cNvPr id="1215" name="Google Shape;1215;p1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99" name="Shape 1299"/>
        <p:cNvGrpSpPr/>
        <p:nvPr/>
      </p:nvGrpSpPr>
      <p:grpSpPr>
        <a:xfrm>
          <a:off x="0" y="0"/>
          <a:ext cx="0" cy="0"/>
          <a:chOff x="0" y="0"/>
          <a:chExt cx="0" cy="0"/>
        </a:xfrm>
      </p:grpSpPr>
      <p:sp>
        <p:nvSpPr>
          <p:cNvPr id="1300" name="Google Shape;1300;p19"/>
          <p:cNvSpPr/>
          <p:nvPr/>
        </p:nvSpPr>
        <p:spPr>
          <a:xfrm>
            <a:off x="4666500" y="3899375"/>
            <a:ext cx="4477500" cy="4477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19"/>
          <p:cNvGrpSpPr/>
          <p:nvPr/>
        </p:nvGrpSpPr>
        <p:grpSpPr>
          <a:xfrm>
            <a:off x="-2900148" y="3294521"/>
            <a:ext cx="13848078" cy="1717216"/>
            <a:chOff x="3225200" y="1878300"/>
            <a:chExt cx="5251850" cy="651250"/>
          </a:xfrm>
        </p:grpSpPr>
        <p:sp>
          <p:nvSpPr>
            <p:cNvPr id="1302" name="Google Shape;1302;p19"/>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3" name="Google Shape;1303;p19"/>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9"/>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9"/>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9"/>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9"/>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9"/>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9"/>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19"/>
          <p:cNvGrpSpPr/>
          <p:nvPr/>
        </p:nvGrpSpPr>
        <p:grpSpPr>
          <a:xfrm>
            <a:off x="2554563" y="3973589"/>
            <a:ext cx="750012" cy="630423"/>
            <a:chOff x="1507450" y="3919292"/>
            <a:chExt cx="953486" cy="801453"/>
          </a:xfrm>
        </p:grpSpPr>
        <p:grpSp>
          <p:nvGrpSpPr>
            <p:cNvPr id="1451" name="Google Shape;1451;p19"/>
            <p:cNvGrpSpPr/>
            <p:nvPr/>
          </p:nvGrpSpPr>
          <p:grpSpPr>
            <a:xfrm>
              <a:off x="1806988" y="3919292"/>
              <a:ext cx="441906" cy="801453"/>
              <a:chOff x="3816307" y="2352225"/>
              <a:chExt cx="1213027" cy="2199981"/>
            </a:xfrm>
          </p:grpSpPr>
          <p:sp>
            <p:nvSpPr>
              <p:cNvPr id="1452" name="Google Shape;1452;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19"/>
            <p:cNvGrpSpPr/>
            <p:nvPr/>
          </p:nvGrpSpPr>
          <p:grpSpPr>
            <a:xfrm>
              <a:off x="2248899" y="4334549"/>
              <a:ext cx="212037" cy="384777"/>
              <a:chOff x="3816307" y="2352225"/>
              <a:chExt cx="1213027" cy="2199981"/>
            </a:xfrm>
          </p:grpSpPr>
          <p:sp>
            <p:nvSpPr>
              <p:cNvPr id="1456" name="Google Shape;1456;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9"/>
            <p:cNvGrpSpPr/>
            <p:nvPr/>
          </p:nvGrpSpPr>
          <p:grpSpPr>
            <a:xfrm>
              <a:off x="1507450" y="4205080"/>
              <a:ext cx="212025" cy="514245"/>
              <a:chOff x="3816313" y="1611982"/>
              <a:chExt cx="1212958" cy="2940225"/>
            </a:xfrm>
          </p:grpSpPr>
          <p:sp>
            <p:nvSpPr>
              <p:cNvPr id="1460" name="Google Shape;1460;p1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 name="Google Shape;1463;p19"/>
          <p:cNvGrpSpPr/>
          <p:nvPr/>
        </p:nvGrpSpPr>
        <p:grpSpPr>
          <a:xfrm>
            <a:off x="8430769" y="-2623342"/>
            <a:ext cx="4242221" cy="6761580"/>
            <a:chOff x="1336575" y="1389950"/>
            <a:chExt cx="1583450" cy="2523825"/>
          </a:xfrm>
        </p:grpSpPr>
        <p:sp>
          <p:nvSpPr>
            <p:cNvPr id="1464" name="Google Shape;1464;p19"/>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65" name="Google Shape;1465;p19"/>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9"/>
          <p:cNvSpPr txBox="1"/>
          <p:nvPr>
            <p:ph hasCustomPrompt="1" type="title"/>
          </p:nvPr>
        </p:nvSpPr>
        <p:spPr>
          <a:xfrm>
            <a:off x="697581"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3" name="Google Shape;1503;p19"/>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04" name="Google Shape;1504;p19"/>
          <p:cNvSpPr txBox="1"/>
          <p:nvPr>
            <p:ph hasCustomPrompt="1" idx="2" type="title"/>
          </p:nvPr>
        </p:nvSpPr>
        <p:spPr>
          <a:xfrm>
            <a:off x="2779044" y="539500"/>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5" name="Google Shape;1505;p19"/>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06" name="Google Shape;1506;p19"/>
          <p:cNvSpPr txBox="1"/>
          <p:nvPr>
            <p:ph hasCustomPrompt="1" idx="4" type="title"/>
          </p:nvPr>
        </p:nvSpPr>
        <p:spPr>
          <a:xfrm>
            <a:off x="4860506"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7" name="Google Shape;1507;p19"/>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508" name="Shape 1508"/>
        <p:cNvGrpSpPr/>
        <p:nvPr/>
      </p:nvGrpSpPr>
      <p:grpSpPr>
        <a:xfrm>
          <a:off x="0" y="0"/>
          <a:ext cx="0" cy="0"/>
          <a:chOff x="0" y="0"/>
          <a:chExt cx="0" cy="0"/>
        </a:xfrm>
      </p:grpSpPr>
      <p:sp>
        <p:nvSpPr>
          <p:cNvPr id="1509" name="Google Shape;1509;p2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0" name="Google Shape;1510;p20"/>
          <p:cNvSpPr/>
          <p:nvPr/>
        </p:nvSpPr>
        <p:spPr>
          <a:xfrm>
            <a:off x="6976825" y="44654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20"/>
          <p:cNvGrpSpPr/>
          <p:nvPr/>
        </p:nvGrpSpPr>
        <p:grpSpPr>
          <a:xfrm>
            <a:off x="8024111" y="4358656"/>
            <a:ext cx="964529" cy="2918046"/>
            <a:chOff x="1825573" y="1896181"/>
            <a:chExt cx="964529" cy="2918046"/>
          </a:xfrm>
        </p:grpSpPr>
        <p:sp>
          <p:nvSpPr>
            <p:cNvPr id="1512" name="Google Shape;1512;p20"/>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20"/>
            <p:cNvGrpSpPr/>
            <p:nvPr/>
          </p:nvGrpSpPr>
          <p:grpSpPr>
            <a:xfrm>
              <a:off x="2001780" y="2072389"/>
              <a:ext cx="612115" cy="2698300"/>
              <a:chOff x="1718105" y="2072389"/>
              <a:chExt cx="612115" cy="2698300"/>
            </a:xfrm>
          </p:grpSpPr>
          <p:sp>
            <p:nvSpPr>
              <p:cNvPr id="1514" name="Google Shape;1514;p20"/>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0"/>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0"/>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0"/>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0"/>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0"/>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0"/>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0"/>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0"/>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0"/>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0"/>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5" name="Google Shape;1565;p20"/>
          <p:cNvGrpSpPr/>
          <p:nvPr/>
        </p:nvGrpSpPr>
        <p:grpSpPr>
          <a:xfrm flipH="1">
            <a:off x="456093" y="4513162"/>
            <a:ext cx="514249" cy="630515"/>
            <a:chOff x="1551613" y="4513162"/>
            <a:chExt cx="514249" cy="630515"/>
          </a:xfrm>
        </p:grpSpPr>
        <p:grpSp>
          <p:nvGrpSpPr>
            <p:cNvPr id="1566" name="Google Shape;1566;p20"/>
            <p:cNvGrpSpPr/>
            <p:nvPr/>
          </p:nvGrpSpPr>
          <p:grpSpPr>
            <a:xfrm>
              <a:off x="1551613" y="4513162"/>
              <a:ext cx="347653" cy="630515"/>
              <a:chOff x="3816307" y="2352225"/>
              <a:chExt cx="1213027" cy="2199981"/>
            </a:xfrm>
          </p:grpSpPr>
          <p:sp>
            <p:nvSpPr>
              <p:cNvPr id="1567" name="Google Shape;1567;p2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20"/>
            <p:cNvGrpSpPr/>
            <p:nvPr/>
          </p:nvGrpSpPr>
          <p:grpSpPr>
            <a:xfrm>
              <a:off x="1899071" y="4839761"/>
              <a:ext cx="166791" cy="302717"/>
              <a:chOff x="3816307" y="2352225"/>
              <a:chExt cx="1213027" cy="2199981"/>
            </a:xfrm>
          </p:grpSpPr>
          <p:sp>
            <p:nvSpPr>
              <p:cNvPr id="1571" name="Google Shape;1571;p2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4" name="Google Shape;1574;p20"/>
          <p:cNvGrpSpPr/>
          <p:nvPr/>
        </p:nvGrpSpPr>
        <p:grpSpPr>
          <a:xfrm>
            <a:off x="-1359250" y="-107675"/>
            <a:ext cx="2079250" cy="1802500"/>
            <a:chOff x="349725" y="59275"/>
            <a:chExt cx="2079250" cy="1802500"/>
          </a:xfrm>
        </p:grpSpPr>
        <p:sp>
          <p:nvSpPr>
            <p:cNvPr id="1575" name="Google Shape;1575;p20"/>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76" name="Google Shape;1576;p20"/>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20"/>
          <p:cNvGrpSpPr/>
          <p:nvPr/>
        </p:nvGrpSpPr>
        <p:grpSpPr>
          <a:xfrm>
            <a:off x="8319039" y="4002345"/>
            <a:ext cx="374657" cy="463150"/>
            <a:chOff x="8243489" y="4050570"/>
            <a:chExt cx="374657" cy="463150"/>
          </a:xfrm>
        </p:grpSpPr>
        <p:sp>
          <p:nvSpPr>
            <p:cNvPr id="1578" name="Google Shape;1578;p2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5367575" y="1352850"/>
            <a:ext cx="2330100" cy="935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3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rot="-753846">
            <a:off x="1800135" y="1318050"/>
            <a:ext cx="1532191" cy="2655327"/>
          </a:xfrm>
          <a:prstGeom prst="rect">
            <a:avLst/>
          </a:prstGeom>
          <a:noFill/>
          <a:ln>
            <a:noFill/>
          </a:ln>
        </p:spPr>
      </p:sp>
      <p:grpSp>
        <p:nvGrpSpPr>
          <p:cNvPr id="28" name="Google Shape;28;p3"/>
          <p:cNvGrpSpPr/>
          <p:nvPr/>
        </p:nvGrpSpPr>
        <p:grpSpPr>
          <a:xfrm>
            <a:off x="7580724" y="4358676"/>
            <a:ext cx="850067" cy="783895"/>
            <a:chOff x="3367697" y="4450908"/>
            <a:chExt cx="750015" cy="691570"/>
          </a:xfrm>
        </p:grpSpPr>
        <p:grpSp>
          <p:nvGrpSpPr>
            <p:cNvPr id="29" name="Google Shape;29;p3"/>
            <p:cNvGrpSpPr/>
            <p:nvPr/>
          </p:nvGrpSpPr>
          <p:grpSpPr>
            <a:xfrm>
              <a:off x="3950921" y="4839761"/>
              <a:ext cx="166791" cy="302717"/>
              <a:chOff x="3816307" y="2352225"/>
              <a:chExt cx="1213027" cy="2199981"/>
            </a:xfrm>
          </p:grpSpPr>
          <p:sp>
            <p:nvSpPr>
              <p:cNvPr id="30" name="Google Shape;30;p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3"/>
            <p:cNvGrpSpPr/>
            <p:nvPr/>
          </p:nvGrpSpPr>
          <p:grpSpPr>
            <a:xfrm>
              <a:off x="3367697" y="4737903"/>
              <a:ext cx="166782" cy="404575"/>
              <a:chOff x="3816313" y="1611982"/>
              <a:chExt cx="1212958" cy="2940225"/>
            </a:xfrm>
          </p:grpSpPr>
          <p:sp>
            <p:nvSpPr>
              <p:cNvPr id="34" name="Google Shape;34;p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a:off x="3608133" y="4450908"/>
              <a:ext cx="285045" cy="691541"/>
              <a:chOff x="3816313" y="1611982"/>
              <a:chExt cx="1212958" cy="2940225"/>
            </a:xfrm>
          </p:grpSpPr>
          <p:sp>
            <p:nvSpPr>
              <p:cNvPr id="38" name="Google Shape;38;p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580" name="Shape 1580"/>
        <p:cNvGrpSpPr/>
        <p:nvPr/>
      </p:nvGrpSpPr>
      <p:grpSpPr>
        <a:xfrm>
          <a:off x="0" y="0"/>
          <a:ext cx="0" cy="0"/>
          <a:chOff x="0" y="0"/>
          <a:chExt cx="0" cy="0"/>
        </a:xfrm>
      </p:grpSpPr>
      <p:grpSp>
        <p:nvGrpSpPr>
          <p:cNvPr id="1581" name="Google Shape;1581;p21"/>
          <p:cNvGrpSpPr/>
          <p:nvPr/>
        </p:nvGrpSpPr>
        <p:grpSpPr>
          <a:xfrm rot="10800000">
            <a:off x="-3430655" y="-422663"/>
            <a:ext cx="4143889" cy="6604850"/>
            <a:chOff x="1336575" y="1389950"/>
            <a:chExt cx="1583450" cy="2523825"/>
          </a:xfrm>
        </p:grpSpPr>
        <p:sp>
          <p:nvSpPr>
            <p:cNvPr id="1582" name="Google Shape;1582;p21"/>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83" name="Google Shape;1583;p21"/>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1"/>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1"/>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1"/>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1"/>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1"/>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1"/>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1"/>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1"/>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1"/>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1"/>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1"/>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1"/>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1"/>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1"/>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1"/>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1"/>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1"/>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1"/>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1"/>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1"/>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1"/>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1"/>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1"/>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1"/>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1"/>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1"/>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1"/>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1"/>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1"/>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1"/>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1"/>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1"/>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1"/>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1"/>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1"/>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1"/>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1" name="Google Shape;1621;p21"/>
          <p:cNvSpPr/>
          <p:nvPr/>
        </p:nvSpPr>
        <p:spPr>
          <a:xfrm>
            <a:off x="6579850" y="47587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21"/>
          <p:cNvGrpSpPr/>
          <p:nvPr/>
        </p:nvGrpSpPr>
        <p:grpSpPr>
          <a:xfrm rot="10800000">
            <a:off x="8179461" y="-2262169"/>
            <a:ext cx="964529" cy="2918046"/>
            <a:chOff x="1825573" y="1896181"/>
            <a:chExt cx="964529" cy="2918046"/>
          </a:xfrm>
        </p:grpSpPr>
        <p:sp>
          <p:nvSpPr>
            <p:cNvPr id="1623" name="Google Shape;1623;p21"/>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21"/>
            <p:cNvGrpSpPr/>
            <p:nvPr/>
          </p:nvGrpSpPr>
          <p:grpSpPr>
            <a:xfrm>
              <a:off x="2001780" y="2072389"/>
              <a:ext cx="612115" cy="2698300"/>
              <a:chOff x="1718105" y="2072389"/>
              <a:chExt cx="612115" cy="2698300"/>
            </a:xfrm>
          </p:grpSpPr>
          <p:sp>
            <p:nvSpPr>
              <p:cNvPr id="1625" name="Google Shape;1625;p21"/>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1"/>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1"/>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1"/>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1"/>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1"/>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1"/>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1"/>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1"/>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1"/>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1"/>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1"/>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1"/>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1"/>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1"/>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1"/>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1"/>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1"/>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1"/>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1"/>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1"/>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1"/>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1"/>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1"/>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1"/>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1"/>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1"/>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1"/>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1"/>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1"/>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1"/>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1"/>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6" name="Google Shape;1676;p21"/>
          <p:cNvGrpSpPr/>
          <p:nvPr/>
        </p:nvGrpSpPr>
        <p:grpSpPr>
          <a:xfrm flipH="1">
            <a:off x="8070193" y="4512987"/>
            <a:ext cx="514249" cy="630515"/>
            <a:chOff x="1551613" y="4513162"/>
            <a:chExt cx="514249" cy="630515"/>
          </a:xfrm>
        </p:grpSpPr>
        <p:grpSp>
          <p:nvGrpSpPr>
            <p:cNvPr id="1677" name="Google Shape;1677;p21"/>
            <p:cNvGrpSpPr/>
            <p:nvPr/>
          </p:nvGrpSpPr>
          <p:grpSpPr>
            <a:xfrm>
              <a:off x="1551613" y="4513162"/>
              <a:ext cx="347653" cy="630515"/>
              <a:chOff x="3816307" y="2352225"/>
              <a:chExt cx="1213027" cy="2199981"/>
            </a:xfrm>
          </p:grpSpPr>
          <p:sp>
            <p:nvSpPr>
              <p:cNvPr id="1678" name="Google Shape;1678;p2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21"/>
            <p:cNvGrpSpPr/>
            <p:nvPr/>
          </p:nvGrpSpPr>
          <p:grpSpPr>
            <a:xfrm>
              <a:off x="1899071" y="4839761"/>
              <a:ext cx="166791" cy="302717"/>
              <a:chOff x="3816307" y="2352225"/>
              <a:chExt cx="1213027" cy="2199981"/>
            </a:xfrm>
          </p:grpSpPr>
          <p:sp>
            <p:nvSpPr>
              <p:cNvPr id="1682" name="Google Shape;1682;p2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5" name="Google Shape;1685;p21"/>
          <p:cNvGrpSpPr/>
          <p:nvPr/>
        </p:nvGrpSpPr>
        <p:grpSpPr>
          <a:xfrm>
            <a:off x="338564" y="2885170"/>
            <a:ext cx="374657" cy="463150"/>
            <a:chOff x="8243489" y="4050570"/>
            <a:chExt cx="374657" cy="463150"/>
          </a:xfrm>
        </p:grpSpPr>
        <p:sp>
          <p:nvSpPr>
            <p:cNvPr id="1686" name="Google Shape;1686;p21"/>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8" name="Shape 1688"/>
        <p:cNvGrpSpPr/>
        <p:nvPr/>
      </p:nvGrpSpPr>
      <p:grpSpPr>
        <a:xfrm>
          <a:off x="0" y="0"/>
          <a:ext cx="0" cy="0"/>
          <a:chOff x="0" y="0"/>
          <a:chExt cx="0" cy="0"/>
        </a:xfrm>
      </p:grpSpPr>
      <p:sp>
        <p:nvSpPr>
          <p:cNvPr id="1689" name="Google Shape;1689;p22"/>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0" name="Google Shape;1690;p22"/>
          <p:cNvSpPr txBox="1"/>
          <p:nvPr>
            <p:ph idx="1" type="subTitle"/>
          </p:nvPr>
        </p:nvSpPr>
        <p:spPr>
          <a:xfrm>
            <a:off x="713225" y="13864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91" name="Google Shape;1691;p22"/>
          <p:cNvSpPr txBox="1"/>
          <p:nvPr/>
        </p:nvSpPr>
        <p:spPr>
          <a:xfrm>
            <a:off x="713225" y="33653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1692" name="Google Shape;1692;p22"/>
          <p:cNvSpPr/>
          <p:nvPr/>
        </p:nvSpPr>
        <p:spPr>
          <a:xfrm>
            <a:off x="515138" y="46039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22"/>
          <p:cNvGrpSpPr/>
          <p:nvPr/>
        </p:nvGrpSpPr>
        <p:grpSpPr>
          <a:xfrm>
            <a:off x="2889706" y="4604004"/>
            <a:ext cx="6382937" cy="1623549"/>
            <a:chOff x="713181" y="3935229"/>
            <a:chExt cx="6382937" cy="1623549"/>
          </a:xfrm>
        </p:grpSpPr>
        <p:sp>
          <p:nvSpPr>
            <p:cNvPr id="1694" name="Google Shape;1694;p22"/>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22"/>
            <p:cNvGrpSpPr/>
            <p:nvPr/>
          </p:nvGrpSpPr>
          <p:grpSpPr>
            <a:xfrm flipH="1" rot="5400000">
              <a:off x="3392071" y="1847512"/>
              <a:ext cx="1257637" cy="5799004"/>
              <a:chOff x="3563222" y="101822"/>
              <a:chExt cx="1212180" cy="5125965"/>
            </a:xfrm>
          </p:grpSpPr>
          <p:sp>
            <p:nvSpPr>
              <p:cNvPr id="1696" name="Google Shape;1696;p22"/>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2"/>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2"/>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2"/>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2"/>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2"/>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2"/>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2"/>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2"/>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2"/>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2"/>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2"/>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2"/>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2"/>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2"/>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2"/>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2"/>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2"/>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2"/>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2"/>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2"/>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2"/>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2"/>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2"/>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2"/>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2"/>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2"/>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2"/>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2"/>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2"/>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2"/>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2"/>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2"/>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2"/>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2"/>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2"/>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2"/>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0" name="Google Shape;1780;p22"/>
          <p:cNvGrpSpPr/>
          <p:nvPr/>
        </p:nvGrpSpPr>
        <p:grpSpPr>
          <a:xfrm>
            <a:off x="467713" y="4562414"/>
            <a:ext cx="750012" cy="630423"/>
            <a:chOff x="1507450" y="3919292"/>
            <a:chExt cx="953486" cy="801453"/>
          </a:xfrm>
        </p:grpSpPr>
        <p:grpSp>
          <p:nvGrpSpPr>
            <p:cNvPr id="1781" name="Google Shape;1781;p22"/>
            <p:cNvGrpSpPr/>
            <p:nvPr/>
          </p:nvGrpSpPr>
          <p:grpSpPr>
            <a:xfrm>
              <a:off x="1806988" y="3919292"/>
              <a:ext cx="441906" cy="801453"/>
              <a:chOff x="3816307" y="2352225"/>
              <a:chExt cx="1213027" cy="2199981"/>
            </a:xfrm>
          </p:grpSpPr>
          <p:sp>
            <p:nvSpPr>
              <p:cNvPr id="1782" name="Google Shape;1782;p2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22"/>
            <p:cNvGrpSpPr/>
            <p:nvPr/>
          </p:nvGrpSpPr>
          <p:grpSpPr>
            <a:xfrm>
              <a:off x="2248899" y="4334549"/>
              <a:ext cx="212037" cy="384777"/>
              <a:chOff x="3816307" y="2352225"/>
              <a:chExt cx="1213027" cy="2199981"/>
            </a:xfrm>
          </p:grpSpPr>
          <p:sp>
            <p:nvSpPr>
              <p:cNvPr id="1786" name="Google Shape;1786;p2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2"/>
            <p:cNvGrpSpPr/>
            <p:nvPr/>
          </p:nvGrpSpPr>
          <p:grpSpPr>
            <a:xfrm>
              <a:off x="1507450" y="4205080"/>
              <a:ext cx="212025" cy="514245"/>
              <a:chOff x="3816313" y="1611982"/>
              <a:chExt cx="1212958" cy="2940225"/>
            </a:xfrm>
          </p:grpSpPr>
          <p:sp>
            <p:nvSpPr>
              <p:cNvPr id="1790" name="Google Shape;1790;p2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93" name="Shape 1793"/>
        <p:cNvGrpSpPr/>
        <p:nvPr/>
      </p:nvGrpSpPr>
      <p:grpSpPr>
        <a:xfrm>
          <a:off x="0" y="0"/>
          <a:ext cx="0" cy="0"/>
          <a:chOff x="0" y="0"/>
          <a:chExt cx="0" cy="0"/>
        </a:xfrm>
      </p:grpSpPr>
      <p:sp>
        <p:nvSpPr>
          <p:cNvPr id="1794" name="Google Shape;1794;p23"/>
          <p:cNvSpPr/>
          <p:nvPr/>
        </p:nvSpPr>
        <p:spPr>
          <a:xfrm flipH="1">
            <a:off x="-820831"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23"/>
          <p:cNvGrpSpPr/>
          <p:nvPr/>
        </p:nvGrpSpPr>
        <p:grpSpPr>
          <a:xfrm flipH="1">
            <a:off x="157091" y="4203130"/>
            <a:ext cx="1103228" cy="3337661"/>
            <a:chOff x="1825573" y="1896181"/>
            <a:chExt cx="964529" cy="2918046"/>
          </a:xfrm>
        </p:grpSpPr>
        <p:sp>
          <p:nvSpPr>
            <p:cNvPr id="1796" name="Google Shape;1796;p2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23"/>
            <p:cNvGrpSpPr/>
            <p:nvPr/>
          </p:nvGrpSpPr>
          <p:grpSpPr>
            <a:xfrm>
              <a:off x="2001780" y="2072389"/>
              <a:ext cx="612115" cy="2698300"/>
              <a:chOff x="1718105" y="2072389"/>
              <a:chExt cx="612115" cy="2698300"/>
            </a:xfrm>
          </p:grpSpPr>
          <p:sp>
            <p:nvSpPr>
              <p:cNvPr id="1798" name="Google Shape;1798;p2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23"/>
          <p:cNvGrpSpPr/>
          <p:nvPr/>
        </p:nvGrpSpPr>
        <p:grpSpPr>
          <a:xfrm>
            <a:off x="8430767" y="-1618067"/>
            <a:ext cx="4242221" cy="6761580"/>
            <a:chOff x="1336575" y="1389950"/>
            <a:chExt cx="1583450" cy="2523825"/>
          </a:xfrm>
        </p:grpSpPr>
        <p:sp>
          <p:nvSpPr>
            <p:cNvPr id="1850" name="Google Shape;1850;p2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51" name="Google Shape;1851;p2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23"/>
          <p:cNvGrpSpPr/>
          <p:nvPr/>
        </p:nvGrpSpPr>
        <p:grpSpPr>
          <a:xfrm flipH="1">
            <a:off x="521386" y="3951370"/>
            <a:ext cx="374657" cy="463150"/>
            <a:chOff x="8243489" y="4050570"/>
            <a:chExt cx="374657" cy="463150"/>
          </a:xfrm>
        </p:grpSpPr>
        <p:sp>
          <p:nvSpPr>
            <p:cNvPr id="1889" name="Google Shape;1889;p23"/>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891" name="Google Shape;1891;p23"/>
          <p:cNvGrpSpPr/>
          <p:nvPr/>
        </p:nvGrpSpPr>
        <p:grpSpPr>
          <a:xfrm flipH="1">
            <a:off x="7788215" y="4513090"/>
            <a:ext cx="711583" cy="630414"/>
            <a:chOff x="460371" y="2406765"/>
            <a:chExt cx="711583" cy="630414"/>
          </a:xfrm>
        </p:grpSpPr>
        <p:grpSp>
          <p:nvGrpSpPr>
            <p:cNvPr id="1892" name="Google Shape;1892;p23"/>
            <p:cNvGrpSpPr/>
            <p:nvPr/>
          </p:nvGrpSpPr>
          <p:grpSpPr>
            <a:xfrm>
              <a:off x="666102" y="2406765"/>
              <a:ext cx="505852" cy="630414"/>
              <a:chOff x="666102" y="2406765"/>
              <a:chExt cx="505852" cy="630414"/>
            </a:xfrm>
          </p:grpSpPr>
          <p:grpSp>
            <p:nvGrpSpPr>
              <p:cNvPr id="1893" name="Google Shape;1893;p23"/>
              <p:cNvGrpSpPr/>
              <p:nvPr/>
            </p:nvGrpSpPr>
            <p:grpSpPr>
              <a:xfrm>
                <a:off x="1005172" y="2632603"/>
                <a:ext cx="166782" cy="404575"/>
                <a:chOff x="3816313" y="1611982"/>
                <a:chExt cx="1212958" cy="2940225"/>
              </a:xfrm>
            </p:grpSpPr>
            <p:sp>
              <p:nvSpPr>
                <p:cNvPr id="1894" name="Google Shape;1894;p2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23"/>
              <p:cNvGrpSpPr/>
              <p:nvPr/>
            </p:nvGrpSpPr>
            <p:grpSpPr>
              <a:xfrm>
                <a:off x="666102" y="2406765"/>
                <a:ext cx="259816" cy="630384"/>
                <a:chOff x="3816313" y="1611982"/>
                <a:chExt cx="1212958" cy="2940225"/>
              </a:xfrm>
            </p:grpSpPr>
            <p:sp>
              <p:nvSpPr>
                <p:cNvPr id="1898" name="Google Shape;1898;p2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1" name="Google Shape;1901;p23"/>
            <p:cNvGrpSpPr/>
            <p:nvPr/>
          </p:nvGrpSpPr>
          <p:grpSpPr>
            <a:xfrm>
              <a:off x="460371" y="2728161"/>
              <a:ext cx="166791" cy="302717"/>
              <a:chOff x="3816307" y="2352225"/>
              <a:chExt cx="1213027" cy="2199981"/>
            </a:xfrm>
          </p:grpSpPr>
          <p:sp>
            <p:nvSpPr>
              <p:cNvPr id="1902" name="Google Shape;1902;p2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05" name="Shape 1905"/>
        <p:cNvGrpSpPr/>
        <p:nvPr/>
      </p:nvGrpSpPr>
      <p:grpSpPr>
        <a:xfrm>
          <a:off x="0" y="0"/>
          <a:ext cx="0" cy="0"/>
          <a:chOff x="0" y="0"/>
          <a:chExt cx="0" cy="0"/>
        </a:xfrm>
      </p:grpSpPr>
      <p:sp>
        <p:nvSpPr>
          <p:cNvPr id="1906" name="Google Shape;1906;p24"/>
          <p:cNvSpPr/>
          <p:nvPr/>
        </p:nvSpPr>
        <p:spPr>
          <a:xfrm flipH="1">
            <a:off x="-711725" y="41149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24"/>
          <p:cNvGrpSpPr/>
          <p:nvPr/>
        </p:nvGrpSpPr>
        <p:grpSpPr>
          <a:xfrm flipH="1">
            <a:off x="335560" y="4358656"/>
            <a:ext cx="964529" cy="2918046"/>
            <a:chOff x="1825573" y="1896181"/>
            <a:chExt cx="964529" cy="2918046"/>
          </a:xfrm>
        </p:grpSpPr>
        <p:sp>
          <p:nvSpPr>
            <p:cNvPr id="1908" name="Google Shape;1908;p2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24"/>
            <p:cNvGrpSpPr/>
            <p:nvPr/>
          </p:nvGrpSpPr>
          <p:grpSpPr>
            <a:xfrm>
              <a:off x="2001780" y="2072389"/>
              <a:ext cx="612115" cy="2698300"/>
              <a:chOff x="1718105" y="2072389"/>
              <a:chExt cx="612115" cy="2698300"/>
            </a:xfrm>
          </p:grpSpPr>
          <p:sp>
            <p:nvSpPr>
              <p:cNvPr id="1910" name="Google Shape;1910;p2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1" name="Google Shape;1961;p24"/>
          <p:cNvGrpSpPr/>
          <p:nvPr/>
        </p:nvGrpSpPr>
        <p:grpSpPr>
          <a:xfrm>
            <a:off x="8173658" y="4513162"/>
            <a:ext cx="514249" cy="630515"/>
            <a:chOff x="1551613" y="4513162"/>
            <a:chExt cx="514249" cy="630515"/>
          </a:xfrm>
        </p:grpSpPr>
        <p:grpSp>
          <p:nvGrpSpPr>
            <p:cNvPr id="1962" name="Google Shape;1962;p24"/>
            <p:cNvGrpSpPr/>
            <p:nvPr/>
          </p:nvGrpSpPr>
          <p:grpSpPr>
            <a:xfrm>
              <a:off x="1551613" y="4513162"/>
              <a:ext cx="347653" cy="630515"/>
              <a:chOff x="3816307" y="2352225"/>
              <a:chExt cx="1213027" cy="2199981"/>
            </a:xfrm>
          </p:grpSpPr>
          <p:sp>
            <p:nvSpPr>
              <p:cNvPr id="1963" name="Google Shape;1963;p2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24"/>
            <p:cNvGrpSpPr/>
            <p:nvPr/>
          </p:nvGrpSpPr>
          <p:grpSpPr>
            <a:xfrm>
              <a:off x="1899071" y="4839761"/>
              <a:ext cx="166791" cy="302717"/>
              <a:chOff x="3816307" y="2352225"/>
              <a:chExt cx="1213027" cy="2199981"/>
            </a:xfrm>
          </p:grpSpPr>
          <p:sp>
            <p:nvSpPr>
              <p:cNvPr id="1967" name="Google Shape;1967;p2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24"/>
          <p:cNvGrpSpPr/>
          <p:nvPr/>
        </p:nvGrpSpPr>
        <p:grpSpPr>
          <a:xfrm flipH="1">
            <a:off x="8528600" y="-766400"/>
            <a:ext cx="2079250" cy="1802500"/>
            <a:chOff x="349725" y="59275"/>
            <a:chExt cx="2079250" cy="1802500"/>
          </a:xfrm>
        </p:grpSpPr>
        <p:sp>
          <p:nvSpPr>
            <p:cNvPr id="1971" name="Google Shape;1971;p24"/>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72" name="Google Shape;1972;p24"/>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24"/>
          <p:cNvGrpSpPr/>
          <p:nvPr/>
        </p:nvGrpSpPr>
        <p:grpSpPr>
          <a:xfrm flipH="1">
            <a:off x="630504" y="4002345"/>
            <a:ext cx="374657" cy="463150"/>
            <a:chOff x="8243489" y="4050570"/>
            <a:chExt cx="374657" cy="463150"/>
          </a:xfrm>
        </p:grpSpPr>
        <p:sp>
          <p:nvSpPr>
            <p:cNvPr id="1974" name="Google Shape;1974;p2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41" name="Shape 41"/>
        <p:cNvGrpSpPr/>
        <p:nvPr/>
      </p:nvGrpSpPr>
      <p:grpSpPr>
        <a:xfrm>
          <a:off x="0" y="0"/>
          <a:ext cx="0" cy="0"/>
          <a:chOff x="0" y="0"/>
          <a:chExt cx="0" cy="0"/>
        </a:xfrm>
      </p:grpSpPr>
      <p:sp>
        <p:nvSpPr>
          <p:cNvPr id="42" name="Google Shape;42;p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4"/>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atin typeface="DM Sans"/>
                <a:ea typeface="DM Sans"/>
                <a:cs typeface="DM Sans"/>
                <a:sym typeface="DM Sans"/>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4" name="Google Shape;44;p4"/>
          <p:cNvSpPr/>
          <p:nvPr/>
        </p:nvSpPr>
        <p:spPr>
          <a:xfrm>
            <a:off x="7548750" y="34637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7948511" y="4358656"/>
            <a:ext cx="964529" cy="2918046"/>
            <a:chOff x="1825573" y="1896181"/>
            <a:chExt cx="964529" cy="2918046"/>
          </a:xfrm>
        </p:grpSpPr>
        <p:sp>
          <p:nvSpPr>
            <p:cNvPr id="46" name="Google Shape;46;p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a:off x="2001780" y="2072389"/>
              <a:ext cx="612115" cy="2698300"/>
              <a:chOff x="1718105" y="2072389"/>
              <a:chExt cx="612115" cy="2698300"/>
            </a:xfrm>
          </p:grpSpPr>
          <p:sp>
            <p:nvSpPr>
              <p:cNvPr id="48" name="Google Shape;48;p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 name="Google Shape;99;p4"/>
          <p:cNvGrpSpPr/>
          <p:nvPr/>
        </p:nvGrpSpPr>
        <p:grpSpPr>
          <a:xfrm flipH="1">
            <a:off x="7212993" y="4513162"/>
            <a:ext cx="514249" cy="630515"/>
            <a:chOff x="1551613" y="4513162"/>
            <a:chExt cx="514249" cy="630515"/>
          </a:xfrm>
        </p:grpSpPr>
        <p:grpSp>
          <p:nvGrpSpPr>
            <p:cNvPr id="100" name="Google Shape;100;p4"/>
            <p:cNvGrpSpPr/>
            <p:nvPr/>
          </p:nvGrpSpPr>
          <p:grpSpPr>
            <a:xfrm>
              <a:off x="1551613" y="4513162"/>
              <a:ext cx="347653" cy="630515"/>
              <a:chOff x="3816307" y="2352225"/>
              <a:chExt cx="1213027" cy="2199981"/>
            </a:xfrm>
          </p:grpSpPr>
          <p:sp>
            <p:nvSpPr>
              <p:cNvPr id="101" name="Google Shape;101;p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1899071" y="4839761"/>
              <a:ext cx="166791" cy="302717"/>
              <a:chOff x="3816307" y="2352225"/>
              <a:chExt cx="1213027" cy="2199981"/>
            </a:xfrm>
          </p:grpSpPr>
          <p:sp>
            <p:nvSpPr>
              <p:cNvPr id="105" name="Google Shape;105;p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 name="Google Shape;108;p4"/>
          <p:cNvGrpSpPr/>
          <p:nvPr/>
        </p:nvGrpSpPr>
        <p:grpSpPr>
          <a:xfrm>
            <a:off x="-1359250" y="-766400"/>
            <a:ext cx="2079250" cy="1802500"/>
            <a:chOff x="349725" y="59275"/>
            <a:chExt cx="2079250" cy="1802500"/>
          </a:xfrm>
        </p:grpSpPr>
        <p:sp>
          <p:nvSpPr>
            <p:cNvPr id="109" name="Google Shape;109;p4"/>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 name="Google Shape;110;p4"/>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8243439" y="4002345"/>
            <a:ext cx="374657" cy="463150"/>
            <a:chOff x="8243489" y="4050570"/>
            <a:chExt cx="374657" cy="463150"/>
          </a:xfrm>
        </p:grpSpPr>
        <p:sp>
          <p:nvSpPr>
            <p:cNvPr id="112" name="Google Shape;112;p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5"/>
          <p:cNvSpPr/>
          <p:nvPr/>
        </p:nvSpPr>
        <p:spPr>
          <a:xfrm>
            <a:off x="-1338551" y="3533300"/>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5"/>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5"/>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5"/>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5"/>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1" name="Google Shape;121;p5"/>
          <p:cNvGrpSpPr/>
          <p:nvPr/>
        </p:nvGrpSpPr>
        <p:grpSpPr>
          <a:xfrm rot="-5400000">
            <a:off x="5770006" y="-1428521"/>
            <a:ext cx="6382937" cy="1623549"/>
            <a:chOff x="713181" y="3935229"/>
            <a:chExt cx="6382937" cy="1623549"/>
          </a:xfrm>
        </p:grpSpPr>
        <p:sp>
          <p:nvSpPr>
            <p:cNvPr id="122" name="Google Shape;122;p5"/>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5"/>
            <p:cNvGrpSpPr/>
            <p:nvPr/>
          </p:nvGrpSpPr>
          <p:grpSpPr>
            <a:xfrm flipH="1" rot="5400000">
              <a:off x="3392071" y="1847512"/>
              <a:ext cx="1257637" cy="5799004"/>
              <a:chOff x="3563222" y="101822"/>
              <a:chExt cx="1212180" cy="5125965"/>
            </a:xfrm>
          </p:grpSpPr>
          <p:sp>
            <p:nvSpPr>
              <p:cNvPr id="124" name="Google Shape;124;p5"/>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5"/>
          <p:cNvGrpSpPr/>
          <p:nvPr/>
        </p:nvGrpSpPr>
        <p:grpSpPr>
          <a:xfrm>
            <a:off x="-2955673" y="3282121"/>
            <a:ext cx="13848078" cy="1717216"/>
            <a:chOff x="3225200" y="1878300"/>
            <a:chExt cx="5251850" cy="651250"/>
          </a:xfrm>
        </p:grpSpPr>
        <p:sp>
          <p:nvSpPr>
            <p:cNvPr id="209" name="Google Shape;209;p5"/>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0" name="Google Shape;210;p5"/>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5"/>
          <p:cNvGrpSpPr/>
          <p:nvPr/>
        </p:nvGrpSpPr>
        <p:grpSpPr>
          <a:xfrm flipH="1">
            <a:off x="632493" y="4513137"/>
            <a:ext cx="514249" cy="630515"/>
            <a:chOff x="1551613" y="4513162"/>
            <a:chExt cx="514249" cy="630515"/>
          </a:xfrm>
        </p:grpSpPr>
        <p:grpSp>
          <p:nvGrpSpPr>
            <p:cNvPr id="358" name="Google Shape;358;p5"/>
            <p:cNvGrpSpPr/>
            <p:nvPr/>
          </p:nvGrpSpPr>
          <p:grpSpPr>
            <a:xfrm>
              <a:off x="1551613" y="4513162"/>
              <a:ext cx="347653" cy="630515"/>
              <a:chOff x="3816307" y="2352225"/>
              <a:chExt cx="1213027" cy="2199981"/>
            </a:xfrm>
          </p:grpSpPr>
          <p:sp>
            <p:nvSpPr>
              <p:cNvPr id="359" name="Google Shape;359;p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5"/>
            <p:cNvGrpSpPr/>
            <p:nvPr/>
          </p:nvGrpSpPr>
          <p:grpSpPr>
            <a:xfrm>
              <a:off x="1899071" y="4839761"/>
              <a:ext cx="166791" cy="302717"/>
              <a:chOff x="3816307" y="2352225"/>
              <a:chExt cx="1213027" cy="2199981"/>
            </a:xfrm>
          </p:grpSpPr>
          <p:sp>
            <p:nvSpPr>
              <p:cNvPr id="363" name="Google Shape;363;p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 name="Google Shape;366;p5"/>
          <p:cNvGrpSpPr/>
          <p:nvPr/>
        </p:nvGrpSpPr>
        <p:grpSpPr>
          <a:xfrm>
            <a:off x="7515019" y="3763859"/>
            <a:ext cx="1185128" cy="1127605"/>
            <a:chOff x="7900788" y="3763745"/>
            <a:chExt cx="1185128" cy="1127605"/>
          </a:xfrm>
        </p:grpSpPr>
        <p:grpSp>
          <p:nvGrpSpPr>
            <p:cNvPr id="367" name="Google Shape;367;p5"/>
            <p:cNvGrpSpPr/>
            <p:nvPr/>
          </p:nvGrpSpPr>
          <p:grpSpPr>
            <a:xfrm>
              <a:off x="7900788" y="4339435"/>
              <a:ext cx="1185128" cy="551915"/>
              <a:chOff x="7728113" y="4430335"/>
              <a:chExt cx="1185128" cy="551915"/>
            </a:xfrm>
          </p:grpSpPr>
          <p:sp>
            <p:nvSpPr>
              <p:cNvPr id="368" name="Google Shape;368;p5"/>
              <p:cNvSpPr/>
              <p:nvPr/>
            </p:nvSpPr>
            <p:spPr>
              <a:xfrm>
                <a:off x="7728113" y="4848450"/>
                <a:ext cx="9936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69" name="Google Shape;369;p5"/>
              <p:cNvGrpSpPr/>
              <p:nvPr/>
            </p:nvGrpSpPr>
            <p:grpSpPr>
              <a:xfrm>
                <a:off x="7740297" y="4430335"/>
                <a:ext cx="1172944" cy="463143"/>
                <a:chOff x="2434350" y="2965420"/>
                <a:chExt cx="3877500" cy="1531050"/>
              </a:xfrm>
            </p:grpSpPr>
            <p:sp>
              <p:nvSpPr>
                <p:cNvPr id="370" name="Google Shape;370;p5"/>
                <p:cNvSpPr/>
                <p:nvPr/>
              </p:nvSpPr>
              <p:spPr>
                <a:xfrm>
                  <a:off x="3554346" y="3159217"/>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3554346" y="3166604"/>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3731582" y="3088440"/>
                  <a:ext cx="458959" cy="476308"/>
                </a:xfrm>
                <a:custGeom>
                  <a:rect b="b" l="l" r="r" t="t"/>
                  <a:pathLst>
                    <a:path extrusionOk="0" h="2416" w="2328">
                      <a:moveTo>
                        <a:pt x="1142" y="1"/>
                      </a:moveTo>
                      <a:cubicBezTo>
                        <a:pt x="1120" y="1"/>
                        <a:pt x="1098" y="1"/>
                        <a:pt x="1075" y="3"/>
                      </a:cubicBezTo>
                      <a:lnTo>
                        <a:pt x="843" y="16"/>
                      </a:lnTo>
                      <a:lnTo>
                        <a:pt x="856" y="45"/>
                      </a:lnTo>
                      <a:cubicBezTo>
                        <a:pt x="353" y="196"/>
                        <a:pt x="0" y="699"/>
                        <a:pt x="39" y="1284"/>
                      </a:cubicBezTo>
                      <a:cubicBezTo>
                        <a:pt x="82" y="1856"/>
                        <a:pt x="503" y="2320"/>
                        <a:pt x="1007" y="2402"/>
                      </a:cubicBezTo>
                      <a:lnTo>
                        <a:pt x="1020" y="2415"/>
                      </a:lnTo>
                      <a:lnTo>
                        <a:pt x="1239" y="2402"/>
                      </a:lnTo>
                      <a:cubicBezTo>
                        <a:pt x="1866" y="2360"/>
                        <a:pt x="2327" y="1788"/>
                        <a:pt x="2275" y="1134"/>
                      </a:cubicBezTo>
                      <a:cubicBezTo>
                        <a:pt x="2234" y="491"/>
                        <a:pt x="1726"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717978" y="3091200"/>
                  <a:ext cx="394492" cy="473943"/>
                </a:xfrm>
                <a:custGeom>
                  <a:rect b="b" l="l" r="r" t="t"/>
                  <a:pathLst>
                    <a:path extrusionOk="0" h="2404" w="2001">
                      <a:moveTo>
                        <a:pt x="952" y="1"/>
                      </a:moveTo>
                      <a:cubicBezTo>
                        <a:pt x="939" y="1"/>
                        <a:pt x="926" y="1"/>
                        <a:pt x="912" y="2"/>
                      </a:cubicBezTo>
                      <a:cubicBezTo>
                        <a:pt x="396" y="44"/>
                        <a:pt x="0" y="616"/>
                        <a:pt x="40" y="1270"/>
                      </a:cubicBezTo>
                      <a:cubicBezTo>
                        <a:pt x="81" y="1913"/>
                        <a:pt x="525" y="2403"/>
                        <a:pt x="1031" y="2403"/>
                      </a:cubicBezTo>
                      <a:cubicBezTo>
                        <a:pt x="1050" y="2403"/>
                        <a:pt x="1070" y="2403"/>
                        <a:pt x="1089" y="2401"/>
                      </a:cubicBezTo>
                      <a:cubicBezTo>
                        <a:pt x="1609" y="2372"/>
                        <a:pt x="2001" y="1800"/>
                        <a:pt x="1962" y="1146"/>
                      </a:cubicBezTo>
                      <a:cubicBezTo>
                        <a:pt x="1920" y="496"/>
                        <a:pt x="1469" y="1"/>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5541003" y="2965420"/>
                  <a:ext cx="459551" cy="475520"/>
                </a:xfrm>
                <a:custGeom>
                  <a:rect b="b" l="l" r="r" t="t"/>
                  <a:pathLst>
                    <a:path extrusionOk="0" h="2412" w="2331">
                      <a:moveTo>
                        <a:pt x="1150" y="0"/>
                      </a:moveTo>
                      <a:cubicBezTo>
                        <a:pt x="1125" y="0"/>
                        <a:pt x="1101" y="1"/>
                        <a:pt x="1076" y="3"/>
                      </a:cubicBezTo>
                      <a:lnTo>
                        <a:pt x="844" y="16"/>
                      </a:lnTo>
                      <a:lnTo>
                        <a:pt x="860" y="42"/>
                      </a:lnTo>
                      <a:cubicBezTo>
                        <a:pt x="353" y="192"/>
                        <a:pt x="0" y="695"/>
                        <a:pt x="43" y="1281"/>
                      </a:cubicBezTo>
                      <a:cubicBezTo>
                        <a:pt x="82" y="1853"/>
                        <a:pt x="504" y="2317"/>
                        <a:pt x="1007" y="2385"/>
                      </a:cubicBezTo>
                      <a:lnTo>
                        <a:pt x="1023" y="2412"/>
                      </a:lnTo>
                      <a:lnTo>
                        <a:pt x="1239" y="2398"/>
                      </a:lnTo>
                      <a:cubicBezTo>
                        <a:pt x="1867" y="2356"/>
                        <a:pt x="2331" y="1784"/>
                        <a:pt x="2275" y="1117"/>
                      </a:cubicBezTo>
                      <a:cubicBezTo>
                        <a:pt x="2235" y="489"/>
                        <a:pt x="1744" y="0"/>
                        <a:pt x="1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5527399" y="2967983"/>
                  <a:ext cx="395281" cy="473548"/>
                </a:xfrm>
                <a:custGeom>
                  <a:rect b="b" l="l" r="r" t="t"/>
                  <a:pathLst>
                    <a:path extrusionOk="0" h="2402" w="2005">
                      <a:moveTo>
                        <a:pt x="974" y="0"/>
                      </a:moveTo>
                      <a:cubicBezTo>
                        <a:pt x="953" y="0"/>
                        <a:pt x="933" y="1"/>
                        <a:pt x="913" y="3"/>
                      </a:cubicBezTo>
                      <a:cubicBezTo>
                        <a:pt x="396" y="42"/>
                        <a:pt x="1" y="601"/>
                        <a:pt x="43" y="1268"/>
                      </a:cubicBezTo>
                      <a:cubicBezTo>
                        <a:pt x="81" y="1908"/>
                        <a:pt x="523" y="2401"/>
                        <a:pt x="1030" y="2401"/>
                      </a:cubicBezTo>
                      <a:cubicBezTo>
                        <a:pt x="1051" y="2401"/>
                        <a:pt x="1072" y="2400"/>
                        <a:pt x="1092" y="2399"/>
                      </a:cubicBezTo>
                      <a:cubicBezTo>
                        <a:pt x="1609" y="2359"/>
                        <a:pt x="2004" y="1800"/>
                        <a:pt x="1962" y="1134"/>
                      </a:cubicBezTo>
                      <a:cubicBezTo>
                        <a:pt x="1924" y="505"/>
                        <a:pt x="1481"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3554346" y="3159217"/>
                  <a:ext cx="2671743" cy="286850"/>
                </a:xfrm>
                <a:custGeom>
                  <a:rect b="b" l="l" r="r" t="t"/>
                  <a:pathLst>
                    <a:path extrusionOk="0" h="1455" w="13552">
                      <a:moveTo>
                        <a:pt x="13509" y="0"/>
                      </a:moveTo>
                      <a:lnTo>
                        <a:pt x="0" y="938"/>
                      </a:lnTo>
                      <a:lnTo>
                        <a:pt x="108" y="1455"/>
                      </a:lnTo>
                      <a:lnTo>
                        <a:pt x="13552" y="530"/>
                      </a:lnTo>
                      <a:lnTo>
                        <a:pt x="135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3777320" y="3773926"/>
                  <a:ext cx="1688371" cy="665767"/>
                </a:xfrm>
                <a:custGeom>
                  <a:rect b="b" l="l" r="r" t="t"/>
                  <a:pathLst>
                    <a:path extrusionOk="0" h="3377" w="8564">
                      <a:moveTo>
                        <a:pt x="8564" y="0"/>
                      </a:moveTo>
                      <a:lnTo>
                        <a:pt x="0" y="559"/>
                      </a:lnTo>
                      <a:lnTo>
                        <a:pt x="1046" y="3377"/>
                      </a:lnTo>
                      <a:lnTo>
                        <a:pt x="5050" y="3093"/>
                      </a:lnTo>
                      <a:lnTo>
                        <a:pt x="8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2488368" y="3233936"/>
                  <a:ext cx="2687515" cy="738712"/>
                </a:xfrm>
                <a:custGeom>
                  <a:rect b="b" l="l" r="r" t="t"/>
                  <a:pathLst>
                    <a:path extrusionOk="0" h="3747" w="13632">
                      <a:moveTo>
                        <a:pt x="13510" y="0"/>
                      </a:moveTo>
                      <a:lnTo>
                        <a:pt x="1" y="929"/>
                      </a:lnTo>
                      <a:lnTo>
                        <a:pt x="573" y="3746"/>
                      </a:lnTo>
                      <a:lnTo>
                        <a:pt x="9696" y="3106"/>
                      </a:lnTo>
                      <a:lnTo>
                        <a:pt x="13631" y="1690"/>
                      </a:lnTo>
                      <a:lnTo>
                        <a:pt x="13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2751363" y="3548388"/>
                  <a:ext cx="1860678" cy="948082"/>
                </a:xfrm>
                <a:custGeom>
                  <a:rect b="b" l="l" r="r" t="t"/>
                  <a:pathLst>
                    <a:path extrusionOk="0" h="4809" w="9438">
                      <a:moveTo>
                        <a:pt x="9437" y="0"/>
                      </a:moveTo>
                      <a:lnTo>
                        <a:pt x="1" y="1850"/>
                      </a:lnTo>
                      <a:lnTo>
                        <a:pt x="1962" y="4809"/>
                      </a:lnTo>
                      <a:lnTo>
                        <a:pt x="6250" y="4521"/>
                      </a:lnTo>
                      <a:lnTo>
                        <a:pt x="94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2875172" y="3891821"/>
                  <a:ext cx="826837" cy="550633"/>
                </a:xfrm>
                <a:custGeom>
                  <a:rect b="b" l="l" r="r" t="t"/>
                  <a:pathLst>
                    <a:path extrusionOk="0" h="2793" w="4194">
                      <a:moveTo>
                        <a:pt x="4017" y="1"/>
                      </a:moveTo>
                      <a:lnTo>
                        <a:pt x="0" y="288"/>
                      </a:lnTo>
                      <a:lnTo>
                        <a:pt x="1661" y="2792"/>
                      </a:lnTo>
                      <a:lnTo>
                        <a:pt x="4194" y="2616"/>
                      </a:lnTo>
                      <a:lnTo>
                        <a:pt x="40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3084543" y="3891821"/>
                  <a:ext cx="604060" cy="368074"/>
                </a:xfrm>
                <a:custGeom>
                  <a:rect b="b" l="l" r="r" t="t"/>
                  <a:pathLst>
                    <a:path extrusionOk="0" h="1867" w="3064">
                      <a:moveTo>
                        <a:pt x="2955" y="1"/>
                      </a:moveTo>
                      <a:lnTo>
                        <a:pt x="504" y="177"/>
                      </a:lnTo>
                      <a:cubicBezTo>
                        <a:pt x="327" y="272"/>
                        <a:pt x="0" y="504"/>
                        <a:pt x="0" y="504"/>
                      </a:cubicBezTo>
                      <a:lnTo>
                        <a:pt x="1347" y="533"/>
                      </a:lnTo>
                      <a:lnTo>
                        <a:pt x="327" y="1171"/>
                      </a:lnTo>
                      <a:lnTo>
                        <a:pt x="1537" y="1089"/>
                      </a:lnTo>
                      <a:lnTo>
                        <a:pt x="1076" y="1867"/>
                      </a:lnTo>
                      <a:lnTo>
                        <a:pt x="2014" y="1403"/>
                      </a:lnTo>
                      <a:lnTo>
                        <a:pt x="2246" y="1824"/>
                      </a:lnTo>
                      <a:lnTo>
                        <a:pt x="2615" y="1269"/>
                      </a:lnTo>
                      <a:lnTo>
                        <a:pt x="2955" y="1743"/>
                      </a:lnTo>
                      <a:cubicBezTo>
                        <a:pt x="2955" y="1743"/>
                        <a:pt x="3024" y="1622"/>
                        <a:pt x="3063" y="1553"/>
                      </a:cubicBezTo>
                      <a:lnTo>
                        <a:pt x="2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3747551" y="3846082"/>
                  <a:ext cx="577642" cy="556350"/>
                </a:xfrm>
                <a:custGeom>
                  <a:rect b="b" l="l" r="r" t="t"/>
                  <a:pathLst>
                    <a:path extrusionOk="0" h="2822" w="2930">
                      <a:moveTo>
                        <a:pt x="2929" y="1"/>
                      </a:moveTo>
                      <a:lnTo>
                        <a:pt x="1" y="206"/>
                      </a:lnTo>
                      <a:lnTo>
                        <a:pt x="177" y="2821"/>
                      </a:lnTo>
                      <a:lnTo>
                        <a:pt x="981" y="2766"/>
                      </a:lnTo>
                      <a:lnTo>
                        <a:pt x="29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026712" y="3773926"/>
                  <a:ext cx="1438980" cy="606623"/>
                </a:xfrm>
                <a:custGeom>
                  <a:rect b="b" l="l" r="r" t="t"/>
                  <a:pathLst>
                    <a:path extrusionOk="0" h="3077" w="7299">
                      <a:moveTo>
                        <a:pt x="7299" y="0"/>
                      </a:moveTo>
                      <a:lnTo>
                        <a:pt x="1893" y="367"/>
                      </a:lnTo>
                      <a:lnTo>
                        <a:pt x="0" y="3076"/>
                      </a:lnTo>
                      <a:lnTo>
                        <a:pt x="4141" y="2792"/>
                      </a:lnTo>
                      <a:lnTo>
                        <a:pt x="72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029658" y="3828493"/>
                  <a:ext cx="1162579" cy="525990"/>
                </a:xfrm>
                <a:custGeom>
                  <a:rect b="b" l="l" r="r" t="t"/>
                  <a:pathLst>
                    <a:path extrusionOk="0" h="2668" w="5897">
                      <a:moveTo>
                        <a:pt x="5462" y="0"/>
                      </a:moveTo>
                      <a:lnTo>
                        <a:pt x="4468" y="1265"/>
                      </a:lnTo>
                      <a:lnTo>
                        <a:pt x="4305" y="530"/>
                      </a:lnTo>
                      <a:lnTo>
                        <a:pt x="3759" y="994"/>
                      </a:lnTo>
                      <a:lnTo>
                        <a:pt x="3488" y="435"/>
                      </a:lnTo>
                      <a:lnTo>
                        <a:pt x="2641" y="1376"/>
                      </a:lnTo>
                      <a:lnTo>
                        <a:pt x="2167" y="722"/>
                      </a:lnTo>
                      <a:lnTo>
                        <a:pt x="1935" y="1415"/>
                      </a:lnTo>
                      <a:lnTo>
                        <a:pt x="1402" y="1131"/>
                      </a:lnTo>
                      <a:lnTo>
                        <a:pt x="1170" y="2151"/>
                      </a:lnTo>
                      <a:cubicBezTo>
                        <a:pt x="1170" y="2151"/>
                        <a:pt x="722" y="2056"/>
                        <a:pt x="517" y="1919"/>
                      </a:cubicBezTo>
                      <a:lnTo>
                        <a:pt x="0" y="2667"/>
                      </a:lnTo>
                      <a:lnTo>
                        <a:pt x="0" y="2667"/>
                      </a:lnTo>
                      <a:lnTo>
                        <a:pt x="4141" y="2383"/>
                      </a:lnTo>
                      <a:lnTo>
                        <a:pt x="5897" y="830"/>
                      </a:lnTo>
                      <a:cubicBezTo>
                        <a:pt x="5884" y="830"/>
                        <a:pt x="5884" y="817"/>
                        <a:pt x="5871" y="804"/>
                      </a:cubicBezTo>
                      <a:cubicBezTo>
                        <a:pt x="5681" y="559"/>
                        <a:pt x="5462" y="0"/>
                        <a:pt x="5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6010806" y="3282237"/>
                  <a:ext cx="301044" cy="228297"/>
                </a:xfrm>
                <a:custGeom>
                  <a:rect b="b" l="l" r="r" t="t"/>
                  <a:pathLst>
                    <a:path extrusionOk="0" h="1158" w="1527">
                      <a:moveTo>
                        <a:pt x="1295" y="0"/>
                      </a:moveTo>
                      <a:lnTo>
                        <a:pt x="0" y="396"/>
                      </a:lnTo>
                      <a:lnTo>
                        <a:pt x="219" y="1158"/>
                      </a:lnTo>
                      <a:lnTo>
                        <a:pt x="1527" y="765"/>
                      </a:lnTo>
                      <a:lnTo>
                        <a:pt x="12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6099719" y="3282237"/>
                  <a:ext cx="212131" cy="177433"/>
                </a:xfrm>
                <a:custGeom>
                  <a:rect b="b" l="l" r="r" t="t"/>
                  <a:pathLst>
                    <a:path extrusionOk="0" h="900" w="1076">
                      <a:moveTo>
                        <a:pt x="844" y="0"/>
                      </a:moveTo>
                      <a:lnTo>
                        <a:pt x="435" y="125"/>
                      </a:lnTo>
                      <a:cubicBezTo>
                        <a:pt x="530" y="177"/>
                        <a:pt x="693" y="288"/>
                        <a:pt x="693" y="288"/>
                      </a:cubicBezTo>
                      <a:lnTo>
                        <a:pt x="177" y="327"/>
                      </a:lnTo>
                      <a:lnTo>
                        <a:pt x="477" y="615"/>
                      </a:lnTo>
                      <a:lnTo>
                        <a:pt x="0" y="667"/>
                      </a:lnTo>
                      <a:cubicBezTo>
                        <a:pt x="0" y="667"/>
                        <a:pt x="396" y="860"/>
                        <a:pt x="612" y="899"/>
                      </a:cubicBezTo>
                      <a:lnTo>
                        <a:pt x="1076" y="765"/>
                      </a:lnTo>
                      <a:lnTo>
                        <a:pt x="8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5156959" y="3339016"/>
                  <a:ext cx="292764" cy="203653"/>
                </a:xfrm>
                <a:custGeom>
                  <a:rect b="b" l="l" r="r" t="t"/>
                  <a:pathLst>
                    <a:path extrusionOk="0" h="1033" w="1485">
                      <a:moveTo>
                        <a:pt x="151" y="0"/>
                      </a:moveTo>
                      <a:lnTo>
                        <a:pt x="0" y="788"/>
                      </a:lnTo>
                      <a:lnTo>
                        <a:pt x="1337" y="1033"/>
                      </a:lnTo>
                      <a:lnTo>
                        <a:pt x="1484" y="258"/>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5078889" y="3110718"/>
                  <a:ext cx="1074454" cy="456594"/>
                </a:xfrm>
                <a:custGeom>
                  <a:rect b="b" l="l" r="r" t="t"/>
                  <a:pathLst>
                    <a:path extrusionOk="0" h="2316" w="5450">
                      <a:moveTo>
                        <a:pt x="5273" y="1"/>
                      </a:moveTo>
                      <a:lnTo>
                        <a:pt x="1" y="1812"/>
                      </a:lnTo>
                      <a:lnTo>
                        <a:pt x="181" y="2315"/>
                      </a:lnTo>
                      <a:lnTo>
                        <a:pt x="5450" y="504"/>
                      </a:lnTo>
                      <a:lnTo>
                        <a:pt x="5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434350" y="3378840"/>
                  <a:ext cx="201879" cy="118880"/>
                </a:xfrm>
                <a:custGeom>
                  <a:rect b="b" l="l" r="r" t="t"/>
                  <a:pathLst>
                    <a:path extrusionOk="0" h="603" w="1024">
                      <a:moveTo>
                        <a:pt x="994" y="1"/>
                      </a:moveTo>
                      <a:lnTo>
                        <a:pt x="0" y="69"/>
                      </a:lnTo>
                      <a:lnTo>
                        <a:pt x="30" y="602"/>
                      </a:lnTo>
                      <a:lnTo>
                        <a:pt x="1023" y="534"/>
                      </a:lnTo>
                      <a:lnTo>
                        <a:pt x="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5167802" y="3081146"/>
                  <a:ext cx="1074454" cy="456396"/>
                </a:xfrm>
                <a:custGeom>
                  <a:rect b="b" l="l" r="r" t="t"/>
                  <a:pathLst>
                    <a:path extrusionOk="0" h="2315" w="5450">
                      <a:moveTo>
                        <a:pt x="5270" y="1"/>
                      </a:moveTo>
                      <a:lnTo>
                        <a:pt x="1" y="1811"/>
                      </a:lnTo>
                      <a:lnTo>
                        <a:pt x="177" y="2315"/>
                      </a:lnTo>
                      <a:lnTo>
                        <a:pt x="5450" y="504"/>
                      </a:lnTo>
                      <a:lnTo>
                        <a:pt x="52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4327559" y="3304121"/>
                  <a:ext cx="601497" cy="332785"/>
                </a:xfrm>
                <a:custGeom>
                  <a:rect b="b" l="l" r="r" t="t"/>
                  <a:pathLst>
                    <a:path extrusionOk="0" h="1688" w="3051">
                      <a:moveTo>
                        <a:pt x="2995" y="1"/>
                      </a:moveTo>
                      <a:lnTo>
                        <a:pt x="2779" y="14"/>
                      </a:lnTo>
                      <a:cubicBezTo>
                        <a:pt x="2831" y="775"/>
                        <a:pt x="2302" y="1429"/>
                        <a:pt x="1592" y="1471"/>
                      </a:cubicBezTo>
                      <a:cubicBezTo>
                        <a:pt x="1563" y="1474"/>
                        <a:pt x="1533" y="1475"/>
                        <a:pt x="1503" y="1475"/>
                      </a:cubicBezTo>
                      <a:cubicBezTo>
                        <a:pt x="1193" y="1475"/>
                        <a:pt x="890" y="1352"/>
                        <a:pt x="654" y="1128"/>
                      </a:cubicBezTo>
                      <a:cubicBezTo>
                        <a:pt x="396" y="899"/>
                        <a:pt x="233" y="556"/>
                        <a:pt x="203" y="190"/>
                      </a:cubicBezTo>
                      <a:lnTo>
                        <a:pt x="1" y="203"/>
                      </a:lnTo>
                      <a:cubicBezTo>
                        <a:pt x="27" y="625"/>
                        <a:pt x="203" y="1007"/>
                        <a:pt x="504" y="1292"/>
                      </a:cubicBezTo>
                      <a:cubicBezTo>
                        <a:pt x="788" y="1553"/>
                        <a:pt x="1145" y="1687"/>
                        <a:pt x="1498" y="1687"/>
                      </a:cubicBezTo>
                      <a:lnTo>
                        <a:pt x="1605" y="1687"/>
                      </a:lnTo>
                      <a:cubicBezTo>
                        <a:pt x="2423" y="1635"/>
                        <a:pt x="3050" y="870"/>
                        <a:pt x="2995"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2636032" y="3411173"/>
                  <a:ext cx="604060" cy="333376"/>
                </a:xfrm>
                <a:custGeom>
                  <a:rect b="b" l="l" r="r" t="t"/>
                  <a:pathLst>
                    <a:path extrusionOk="0" h="1691" w="3064">
                      <a:moveTo>
                        <a:pt x="2995" y="0"/>
                      </a:moveTo>
                      <a:lnTo>
                        <a:pt x="2779" y="13"/>
                      </a:lnTo>
                      <a:cubicBezTo>
                        <a:pt x="2831" y="765"/>
                        <a:pt x="2302" y="1432"/>
                        <a:pt x="1592" y="1471"/>
                      </a:cubicBezTo>
                      <a:cubicBezTo>
                        <a:pt x="1559" y="1474"/>
                        <a:pt x="1526" y="1475"/>
                        <a:pt x="1494" y="1475"/>
                      </a:cubicBezTo>
                      <a:cubicBezTo>
                        <a:pt x="1187" y="1475"/>
                        <a:pt x="887" y="1353"/>
                        <a:pt x="654" y="1131"/>
                      </a:cubicBezTo>
                      <a:cubicBezTo>
                        <a:pt x="396" y="886"/>
                        <a:pt x="233" y="559"/>
                        <a:pt x="216" y="193"/>
                      </a:cubicBezTo>
                      <a:lnTo>
                        <a:pt x="0" y="206"/>
                      </a:lnTo>
                      <a:cubicBezTo>
                        <a:pt x="27" y="628"/>
                        <a:pt x="203" y="1010"/>
                        <a:pt x="517" y="1295"/>
                      </a:cubicBezTo>
                      <a:cubicBezTo>
                        <a:pt x="788" y="1553"/>
                        <a:pt x="1144" y="1690"/>
                        <a:pt x="1511" y="1690"/>
                      </a:cubicBezTo>
                      <a:lnTo>
                        <a:pt x="1605" y="1690"/>
                      </a:lnTo>
                      <a:cubicBezTo>
                        <a:pt x="2439" y="1635"/>
                        <a:pt x="3063" y="873"/>
                        <a:pt x="2995" y="0"/>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4394589" y="3076414"/>
                  <a:ext cx="504698" cy="467831"/>
                </a:xfrm>
                <a:custGeom>
                  <a:rect b="b" l="l" r="r" t="t"/>
                  <a:pathLst>
                    <a:path extrusionOk="0" h="2373" w="2560">
                      <a:moveTo>
                        <a:pt x="1326" y="0"/>
                      </a:moveTo>
                      <a:cubicBezTo>
                        <a:pt x="907" y="0"/>
                        <a:pt x="496" y="241"/>
                        <a:pt x="272" y="665"/>
                      </a:cubicBezTo>
                      <a:cubicBezTo>
                        <a:pt x="1" y="1169"/>
                        <a:pt x="108" y="1780"/>
                        <a:pt x="504" y="2120"/>
                      </a:cubicBezTo>
                      <a:lnTo>
                        <a:pt x="491" y="2136"/>
                      </a:lnTo>
                      <a:lnTo>
                        <a:pt x="693" y="2244"/>
                      </a:lnTo>
                      <a:cubicBezTo>
                        <a:pt x="852" y="2332"/>
                        <a:pt x="1024" y="2373"/>
                        <a:pt x="1195" y="2373"/>
                      </a:cubicBezTo>
                      <a:cubicBezTo>
                        <a:pt x="1612" y="2373"/>
                        <a:pt x="2026" y="2128"/>
                        <a:pt x="2246" y="1711"/>
                      </a:cubicBezTo>
                      <a:cubicBezTo>
                        <a:pt x="2560" y="1126"/>
                        <a:pt x="2370" y="420"/>
                        <a:pt x="1824" y="132"/>
                      </a:cubicBezTo>
                      <a:lnTo>
                        <a:pt x="1622" y="25"/>
                      </a:lnTo>
                      <a:lnTo>
                        <a:pt x="1609" y="38"/>
                      </a:lnTo>
                      <a:cubicBezTo>
                        <a:pt x="1515" y="12"/>
                        <a:pt x="1420"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373297" y="3061825"/>
                  <a:ext cx="456396" cy="455016"/>
                </a:xfrm>
                <a:custGeom>
                  <a:rect b="b" l="l" r="r" t="t"/>
                  <a:pathLst>
                    <a:path extrusionOk="0" h="2308" w="2315">
                      <a:moveTo>
                        <a:pt x="1339" y="1"/>
                      </a:moveTo>
                      <a:cubicBezTo>
                        <a:pt x="950" y="1"/>
                        <a:pt x="544" y="262"/>
                        <a:pt x="311" y="697"/>
                      </a:cubicBezTo>
                      <a:cubicBezTo>
                        <a:pt x="1" y="1282"/>
                        <a:pt x="122" y="1965"/>
                        <a:pt x="599" y="2210"/>
                      </a:cubicBezTo>
                      <a:cubicBezTo>
                        <a:pt x="718" y="2276"/>
                        <a:pt x="848" y="2307"/>
                        <a:pt x="981" y="2307"/>
                      </a:cubicBezTo>
                      <a:cubicBezTo>
                        <a:pt x="1368" y="2307"/>
                        <a:pt x="1781" y="2044"/>
                        <a:pt x="2014" y="1609"/>
                      </a:cubicBezTo>
                      <a:cubicBezTo>
                        <a:pt x="2315" y="1024"/>
                        <a:pt x="2191" y="344"/>
                        <a:pt x="1730" y="99"/>
                      </a:cubicBezTo>
                      <a:cubicBezTo>
                        <a:pt x="1607" y="32"/>
                        <a:pt x="1474"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453931" y="3142459"/>
                  <a:ext cx="295327" cy="294341"/>
                </a:xfrm>
                <a:custGeom>
                  <a:rect b="b" l="l" r="r" t="t"/>
                  <a:pathLst>
                    <a:path extrusionOk="0" h="1493" w="1498">
                      <a:moveTo>
                        <a:pt x="877" y="0"/>
                      </a:moveTo>
                      <a:cubicBezTo>
                        <a:pt x="627" y="0"/>
                        <a:pt x="358" y="164"/>
                        <a:pt x="203" y="451"/>
                      </a:cubicBezTo>
                      <a:cubicBezTo>
                        <a:pt x="0" y="834"/>
                        <a:pt x="82" y="1268"/>
                        <a:pt x="379" y="1432"/>
                      </a:cubicBezTo>
                      <a:cubicBezTo>
                        <a:pt x="459" y="1473"/>
                        <a:pt x="544" y="1493"/>
                        <a:pt x="631" y="1493"/>
                      </a:cubicBezTo>
                      <a:cubicBezTo>
                        <a:pt x="886" y="1493"/>
                        <a:pt x="1150" y="1322"/>
                        <a:pt x="1291" y="1036"/>
                      </a:cubicBezTo>
                      <a:cubicBezTo>
                        <a:pt x="1497" y="657"/>
                        <a:pt x="1416" y="219"/>
                        <a:pt x="1115" y="56"/>
                      </a:cubicBezTo>
                      <a:cubicBezTo>
                        <a:pt x="1041" y="18"/>
                        <a:pt x="960" y="0"/>
                        <a:pt x="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4536930" y="3223881"/>
                  <a:ext cx="131695" cy="130709"/>
                </a:xfrm>
                <a:custGeom>
                  <a:rect b="b" l="l" r="r" t="t"/>
                  <a:pathLst>
                    <a:path extrusionOk="0" h="663" w="668">
                      <a:moveTo>
                        <a:pt x="387" y="1"/>
                      </a:moveTo>
                      <a:cubicBezTo>
                        <a:pt x="273" y="1"/>
                        <a:pt x="154" y="78"/>
                        <a:pt x="83" y="202"/>
                      </a:cubicBezTo>
                      <a:cubicBezTo>
                        <a:pt x="1" y="365"/>
                        <a:pt x="27" y="571"/>
                        <a:pt x="164" y="636"/>
                      </a:cubicBezTo>
                      <a:cubicBezTo>
                        <a:pt x="199" y="654"/>
                        <a:pt x="237" y="663"/>
                        <a:pt x="276" y="663"/>
                      </a:cubicBezTo>
                      <a:cubicBezTo>
                        <a:pt x="390" y="663"/>
                        <a:pt x="512" y="591"/>
                        <a:pt x="573" y="460"/>
                      </a:cubicBezTo>
                      <a:cubicBezTo>
                        <a:pt x="668" y="296"/>
                        <a:pt x="625" y="94"/>
                        <a:pt x="491" y="25"/>
                      </a:cubicBezTo>
                      <a:cubicBezTo>
                        <a:pt x="458" y="9"/>
                        <a:pt x="423"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2684333" y="3155274"/>
                  <a:ext cx="502135" cy="471183"/>
                </a:xfrm>
                <a:custGeom>
                  <a:rect b="b" l="l" r="r" t="t"/>
                  <a:pathLst>
                    <a:path extrusionOk="0" h="2390" w="2547">
                      <a:moveTo>
                        <a:pt x="1204" y="0"/>
                      </a:moveTo>
                      <a:cubicBezTo>
                        <a:pt x="1064" y="0"/>
                        <a:pt x="924" y="28"/>
                        <a:pt x="788" y="86"/>
                      </a:cubicBezTo>
                      <a:lnTo>
                        <a:pt x="573" y="167"/>
                      </a:lnTo>
                      <a:lnTo>
                        <a:pt x="586" y="197"/>
                      </a:lnTo>
                      <a:cubicBezTo>
                        <a:pt x="164" y="494"/>
                        <a:pt x="1" y="1096"/>
                        <a:pt x="216" y="1625"/>
                      </a:cubicBezTo>
                      <a:cubicBezTo>
                        <a:pt x="420" y="2092"/>
                        <a:pt x="854" y="2378"/>
                        <a:pt x="1306" y="2378"/>
                      </a:cubicBezTo>
                      <a:cubicBezTo>
                        <a:pt x="1369" y="2378"/>
                        <a:pt x="1434" y="2372"/>
                        <a:pt x="1498" y="2360"/>
                      </a:cubicBezTo>
                      <a:lnTo>
                        <a:pt x="1511" y="2390"/>
                      </a:lnTo>
                      <a:lnTo>
                        <a:pt x="1717" y="2292"/>
                      </a:lnTo>
                      <a:cubicBezTo>
                        <a:pt x="2289" y="2063"/>
                        <a:pt x="2547" y="1367"/>
                        <a:pt x="2289" y="756"/>
                      </a:cubicBezTo>
                      <a:cubicBezTo>
                        <a:pt x="2091" y="286"/>
                        <a:pt x="1654"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2665604" y="3176369"/>
                  <a:ext cx="451271" cy="461917"/>
                </a:xfrm>
                <a:custGeom>
                  <a:rect b="b" l="l" r="r" t="t"/>
                  <a:pathLst>
                    <a:path extrusionOk="0" h="2343" w="2289">
                      <a:moveTo>
                        <a:pt x="974" y="0"/>
                      </a:moveTo>
                      <a:cubicBezTo>
                        <a:pt x="869" y="0"/>
                        <a:pt x="766" y="20"/>
                        <a:pt x="668" y="60"/>
                      </a:cubicBezTo>
                      <a:cubicBezTo>
                        <a:pt x="190" y="266"/>
                        <a:pt x="1" y="933"/>
                        <a:pt x="259" y="1547"/>
                      </a:cubicBezTo>
                      <a:cubicBezTo>
                        <a:pt x="465" y="2036"/>
                        <a:pt x="889" y="2343"/>
                        <a:pt x="1301" y="2343"/>
                      </a:cubicBezTo>
                      <a:cubicBezTo>
                        <a:pt x="1405" y="2343"/>
                        <a:pt x="1507" y="2324"/>
                        <a:pt x="1606" y="2283"/>
                      </a:cubicBezTo>
                      <a:cubicBezTo>
                        <a:pt x="2096" y="2077"/>
                        <a:pt x="2289" y="1410"/>
                        <a:pt x="2027" y="796"/>
                      </a:cubicBezTo>
                      <a:cubicBezTo>
                        <a:pt x="1821" y="307"/>
                        <a:pt x="1389"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2746238" y="3258185"/>
                  <a:ext cx="290201" cy="298284"/>
                </a:xfrm>
                <a:custGeom>
                  <a:rect b="b" l="l" r="r" t="t"/>
                  <a:pathLst>
                    <a:path extrusionOk="0" h="1513" w="1472">
                      <a:moveTo>
                        <a:pt x="631" y="1"/>
                      </a:moveTo>
                      <a:cubicBezTo>
                        <a:pt x="564" y="1"/>
                        <a:pt x="498" y="14"/>
                        <a:pt x="435" y="41"/>
                      </a:cubicBezTo>
                      <a:cubicBezTo>
                        <a:pt x="108" y="178"/>
                        <a:pt x="0" y="600"/>
                        <a:pt x="164" y="995"/>
                      </a:cubicBezTo>
                      <a:cubicBezTo>
                        <a:pt x="294" y="1311"/>
                        <a:pt x="571" y="1512"/>
                        <a:pt x="837" y="1512"/>
                      </a:cubicBezTo>
                      <a:cubicBezTo>
                        <a:pt x="904" y="1512"/>
                        <a:pt x="970" y="1499"/>
                        <a:pt x="1033" y="1472"/>
                      </a:cubicBezTo>
                      <a:cubicBezTo>
                        <a:pt x="1347" y="1335"/>
                        <a:pt x="1471" y="913"/>
                        <a:pt x="1308" y="518"/>
                      </a:cubicBezTo>
                      <a:cubicBezTo>
                        <a:pt x="1164" y="202"/>
                        <a:pt x="894"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2823519" y="3340988"/>
                  <a:ext cx="132286" cy="132680"/>
                </a:xfrm>
                <a:custGeom>
                  <a:rect b="b" l="l" r="r" t="t"/>
                  <a:pathLst>
                    <a:path extrusionOk="0" h="673" w="671">
                      <a:moveTo>
                        <a:pt x="288" y="1"/>
                      </a:moveTo>
                      <a:cubicBezTo>
                        <a:pt x="260" y="1"/>
                        <a:pt x="233" y="6"/>
                        <a:pt x="207" y="16"/>
                      </a:cubicBezTo>
                      <a:cubicBezTo>
                        <a:pt x="56" y="72"/>
                        <a:pt x="1" y="261"/>
                        <a:pt x="82" y="438"/>
                      </a:cubicBezTo>
                      <a:cubicBezTo>
                        <a:pt x="138" y="581"/>
                        <a:pt x="264" y="672"/>
                        <a:pt x="390" y="672"/>
                      </a:cubicBezTo>
                      <a:cubicBezTo>
                        <a:pt x="420" y="672"/>
                        <a:pt x="449" y="667"/>
                        <a:pt x="478" y="657"/>
                      </a:cubicBezTo>
                      <a:cubicBezTo>
                        <a:pt x="615" y="601"/>
                        <a:pt x="671" y="412"/>
                        <a:pt x="589" y="235"/>
                      </a:cubicBezTo>
                      <a:cubicBezTo>
                        <a:pt x="533" y="92"/>
                        <a:pt x="407" y="1"/>
                        <a:pt x="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5457806" y="3325413"/>
                  <a:ext cx="488729" cy="230860"/>
                </a:xfrm>
                <a:custGeom>
                  <a:rect b="b" l="l" r="r" t="t"/>
                  <a:pathLst>
                    <a:path extrusionOk="0" h="1171" w="2479">
                      <a:moveTo>
                        <a:pt x="2328" y="0"/>
                      </a:moveTo>
                      <a:lnTo>
                        <a:pt x="1" y="504"/>
                      </a:lnTo>
                      <a:lnTo>
                        <a:pt x="138" y="1171"/>
                      </a:lnTo>
                      <a:lnTo>
                        <a:pt x="2478" y="667"/>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3830747" y="3884132"/>
                  <a:ext cx="271472" cy="276598"/>
                </a:xfrm>
                <a:custGeom>
                  <a:rect b="b" l="l" r="r" t="t"/>
                  <a:pathLst>
                    <a:path extrusionOk="0" h="1403" w="1377">
                      <a:moveTo>
                        <a:pt x="873" y="0"/>
                      </a:moveTo>
                      <a:lnTo>
                        <a:pt x="628" y="340"/>
                      </a:lnTo>
                      <a:lnTo>
                        <a:pt x="259" y="147"/>
                      </a:lnTo>
                      <a:lnTo>
                        <a:pt x="383" y="543"/>
                      </a:lnTo>
                      <a:lnTo>
                        <a:pt x="0" y="719"/>
                      </a:lnTo>
                      <a:lnTo>
                        <a:pt x="383" y="870"/>
                      </a:lnTo>
                      <a:lnTo>
                        <a:pt x="285" y="1278"/>
                      </a:lnTo>
                      <a:lnTo>
                        <a:pt x="641" y="1076"/>
                      </a:lnTo>
                      <a:lnTo>
                        <a:pt x="899" y="1403"/>
                      </a:lnTo>
                      <a:lnTo>
                        <a:pt x="968" y="994"/>
                      </a:lnTo>
                      <a:lnTo>
                        <a:pt x="1377" y="1007"/>
                      </a:lnTo>
                      <a:lnTo>
                        <a:pt x="1102" y="693"/>
                      </a:lnTo>
                      <a:lnTo>
                        <a:pt x="1363" y="380"/>
                      </a:lnTo>
                      <a:lnTo>
                        <a:pt x="955" y="409"/>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876745" y="4058017"/>
                  <a:ext cx="193402" cy="96997"/>
                </a:xfrm>
                <a:custGeom>
                  <a:rect b="b" l="l" r="r" t="t"/>
                  <a:pathLst>
                    <a:path extrusionOk="0" h="492" w="981">
                      <a:moveTo>
                        <a:pt x="546" y="1"/>
                      </a:moveTo>
                      <a:cubicBezTo>
                        <a:pt x="530" y="1"/>
                        <a:pt x="0" y="370"/>
                        <a:pt x="0" y="370"/>
                      </a:cubicBezTo>
                      <a:cubicBezTo>
                        <a:pt x="0" y="370"/>
                        <a:pt x="82" y="491"/>
                        <a:pt x="272" y="491"/>
                      </a:cubicBezTo>
                      <a:lnTo>
                        <a:pt x="981" y="491"/>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5616313" y="4302875"/>
                  <a:ext cx="120851" cy="93645"/>
                </a:xfrm>
                <a:custGeom>
                  <a:rect b="b" l="l" r="r" t="t"/>
                  <a:pathLst>
                    <a:path extrusionOk="0" h="475" w="613">
                      <a:moveTo>
                        <a:pt x="27" y="1"/>
                      </a:moveTo>
                      <a:lnTo>
                        <a:pt x="1" y="285"/>
                      </a:lnTo>
                      <a:lnTo>
                        <a:pt x="122" y="475"/>
                      </a:lnTo>
                      <a:lnTo>
                        <a:pt x="449" y="328"/>
                      </a:lnTo>
                      <a:lnTo>
                        <a:pt x="612" y="164"/>
                      </a:lnTo>
                      <a:lnTo>
                        <a:pt x="315" y="66"/>
                      </a:lnTo>
                      <a:cubicBezTo>
                        <a:pt x="298" y="66"/>
                        <a:pt x="27"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6118448" y="3993746"/>
                  <a:ext cx="75507" cy="59341"/>
                </a:xfrm>
                <a:custGeom>
                  <a:rect b="b" l="l" r="r" t="t"/>
                  <a:pathLst>
                    <a:path extrusionOk="0" h="301" w="383">
                      <a:moveTo>
                        <a:pt x="190" y="0"/>
                      </a:moveTo>
                      <a:cubicBezTo>
                        <a:pt x="190" y="0"/>
                        <a:pt x="13" y="111"/>
                        <a:pt x="0" y="137"/>
                      </a:cubicBezTo>
                      <a:lnTo>
                        <a:pt x="39" y="232"/>
                      </a:lnTo>
                      <a:lnTo>
                        <a:pt x="163" y="301"/>
                      </a:lnTo>
                      <a:lnTo>
                        <a:pt x="382" y="262"/>
                      </a:lnTo>
                      <a:lnTo>
                        <a:pt x="353" y="111"/>
                      </a:lnTo>
                      <a:lnTo>
                        <a:pt x="1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6019086" y="4280992"/>
                  <a:ext cx="96799" cy="48498"/>
                </a:xfrm>
                <a:custGeom>
                  <a:rect b="b" l="l" r="r" t="t"/>
                  <a:pathLst>
                    <a:path extrusionOk="0" h="246" w="491">
                      <a:moveTo>
                        <a:pt x="1" y="1"/>
                      </a:moveTo>
                      <a:lnTo>
                        <a:pt x="95" y="246"/>
                      </a:lnTo>
                      <a:lnTo>
                        <a:pt x="380" y="177"/>
                      </a:lnTo>
                      <a:lnTo>
                        <a:pt x="491" y="1"/>
                      </a:lnTo>
                      <a:lnTo>
                        <a:pt x="233" y="3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372244" y="4186952"/>
                  <a:ext cx="120654" cy="112966"/>
                </a:xfrm>
                <a:custGeom>
                  <a:rect b="b" l="l" r="r" t="t"/>
                  <a:pathLst>
                    <a:path extrusionOk="0" h="573" w="612">
                      <a:moveTo>
                        <a:pt x="543" y="1"/>
                      </a:moveTo>
                      <a:cubicBezTo>
                        <a:pt x="530" y="1"/>
                        <a:pt x="379" y="125"/>
                        <a:pt x="379" y="125"/>
                      </a:cubicBezTo>
                      <a:lnTo>
                        <a:pt x="0" y="69"/>
                      </a:lnTo>
                      <a:lnTo>
                        <a:pt x="258" y="288"/>
                      </a:lnTo>
                      <a:lnTo>
                        <a:pt x="271" y="573"/>
                      </a:lnTo>
                      <a:lnTo>
                        <a:pt x="611" y="327"/>
                      </a:lnTo>
                      <a:lnTo>
                        <a:pt x="5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6188041" y="4029036"/>
                  <a:ext cx="107643" cy="96997"/>
                </a:xfrm>
                <a:custGeom>
                  <a:rect b="b" l="l" r="r" t="t"/>
                  <a:pathLst>
                    <a:path extrusionOk="0" h="492" w="546">
                      <a:moveTo>
                        <a:pt x="546" y="1"/>
                      </a:moveTo>
                      <a:cubicBezTo>
                        <a:pt x="533" y="1"/>
                        <a:pt x="383" y="96"/>
                        <a:pt x="383" y="96"/>
                      </a:cubicBezTo>
                      <a:lnTo>
                        <a:pt x="124" y="164"/>
                      </a:lnTo>
                      <a:lnTo>
                        <a:pt x="0" y="380"/>
                      </a:lnTo>
                      <a:lnTo>
                        <a:pt x="275" y="491"/>
                      </a:lnTo>
                      <a:lnTo>
                        <a:pt x="520" y="409"/>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6155709" y="4251222"/>
                  <a:ext cx="85168" cy="70579"/>
                </a:xfrm>
                <a:custGeom>
                  <a:rect b="b" l="l" r="r" t="t"/>
                  <a:pathLst>
                    <a:path extrusionOk="0" h="358" w="432">
                      <a:moveTo>
                        <a:pt x="197" y="1"/>
                      </a:moveTo>
                      <a:cubicBezTo>
                        <a:pt x="196" y="1"/>
                        <a:pt x="195" y="1"/>
                        <a:pt x="193" y="1"/>
                      </a:cubicBezTo>
                      <a:cubicBezTo>
                        <a:pt x="177" y="31"/>
                        <a:pt x="14" y="139"/>
                        <a:pt x="1" y="165"/>
                      </a:cubicBezTo>
                      <a:lnTo>
                        <a:pt x="138" y="165"/>
                      </a:lnTo>
                      <a:lnTo>
                        <a:pt x="151" y="358"/>
                      </a:lnTo>
                      <a:cubicBezTo>
                        <a:pt x="151" y="358"/>
                        <a:pt x="328" y="302"/>
                        <a:pt x="383" y="302"/>
                      </a:cubicBezTo>
                      <a:cubicBezTo>
                        <a:pt x="385" y="303"/>
                        <a:pt x="387" y="303"/>
                        <a:pt x="389" y="303"/>
                      </a:cubicBezTo>
                      <a:cubicBezTo>
                        <a:pt x="431" y="303"/>
                        <a:pt x="339" y="151"/>
                        <a:pt x="301" y="139"/>
                      </a:cubicBezTo>
                      <a:cubicBezTo>
                        <a:pt x="261" y="126"/>
                        <a:pt x="223"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5533314" y="4163097"/>
                  <a:ext cx="96799" cy="56384"/>
                </a:xfrm>
                <a:custGeom>
                  <a:rect b="b" l="l" r="r" t="t"/>
                  <a:pathLst>
                    <a:path extrusionOk="0" h="286" w="491">
                      <a:moveTo>
                        <a:pt x="0" y="1"/>
                      </a:moveTo>
                      <a:lnTo>
                        <a:pt x="95" y="285"/>
                      </a:lnTo>
                      <a:lnTo>
                        <a:pt x="379" y="220"/>
                      </a:lnTo>
                      <a:lnTo>
                        <a:pt x="490" y="1"/>
                      </a:lnTo>
                      <a:lnTo>
                        <a:pt x="229" y="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 name="Google Shape;411;p5"/>
            <p:cNvGrpSpPr/>
            <p:nvPr/>
          </p:nvGrpSpPr>
          <p:grpSpPr>
            <a:xfrm>
              <a:off x="8213439" y="3763745"/>
              <a:ext cx="374657" cy="463150"/>
              <a:chOff x="8243489" y="4050570"/>
              <a:chExt cx="374657" cy="463150"/>
            </a:xfrm>
          </p:grpSpPr>
          <p:sp>
            <p:nvSpPr>
              <p:cNvPr id="412" name="Google Shape;412;p5"/>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4" name="Shape 414"/>
        <p:cNvGrpSpPr/>
        <p:nvPr/>
      </p:nvGrpSpPr>
      <p:grpSpPr>
        <a:xfrm>
          <a:off x="0" y="0"/>
          <a:ext cx="0" cy="0"/>
          <a:chOff x="0" y="0"/>
          <a:chExt cx="0" cy="0"/>
        </a:xfrm>
      </p:grpSpPr>
      <p:sp>
        <p:nvSpPr>
          <p:cNvPr id="415" name="Google Shape;415;p6"/>
          <p:cNvSpPr/>
          <p:nvPr/>
        </p:nvSpPr>
        <p:spPr>
          <a:xfrm>
            <a:off x="6901213" y="42462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6"/>
          <p:cNvGrpSpPr/>
          <p:nvPr/>
        </p:nvGrpSpPr>
        <p:grpSpPr>
          <a:xfrm flipH="1" rot="5400000">
            <a:off x="-1411213" y="-902645"/>
            <a:ext cx="1103228" cy="3337661"/>
            <a:chOff x="1825573" y="1896181"/>
            <a:chExt cx="964529" cy="2918046"/>
          </a:xfrm>
        </p:grpSpPr>
        <p:sp>
          <p:nvSpPr>
            <p:cNvPr id="417" name="Google Shape;417;p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6"/>
            <p:cNvGrpSpPr/>
            <p:nvPr/>
          </p:nvGrpSpPr>
          <p:grpSpPr>
            <a:xfrm>
              <a:off x="2001780" y="2072389"/>
              <a:ext cx="612115" cy="2698300"/>
              <a:chOff x="1718105" y="2072389"/>
              <a:chExt cx="612115" cy="2698300"/>
            </a:xfrm>
          </p:grpSpPr>
          <p:sp>
            <p:nvSpPr>
              <p:cNvPr id="419" name="Google Shape;419;p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6"/>
          <p:cNvGrpSpPr/>
          <p:nvPr/>
        </p:nvGrpSpPr>
        <p:grpSpPr>
          <a:xfrm rot="5400000">
            <a:off x="3794695" y="3373512"/>
            <a:ext cx="4143889" cy="6604850"/>
            <a:chOff x="1336575" y="1389950"/>
            <a:chExt cx="1583450" cy="2523825"/>
          </a:xfrm>
        </p:grpSpPr>
        <p:sp>
          <p:nvSpPr>
            <p:cNvPr id="471" name="Google Shape;471;p6"/>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2" name="Google Shape;472;p6"/>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6"/>
          <p:cNvGrpSpPr/>
          <p:nvPr/>
        </p:nvGrpSpPr>
        <p:grpSpPr>
          <a:xfrm>
            <a:off x="8243439" y="4320295"/>
            <a:ext cx="374657" cy="463150"/>
            <a:chOff x="8243489" y="4050570"/>
            <a:chExt cx="374657" cy="463150"/>
          </a:xfrm>
        </p:grpSpPr>
        <p:sp>
          <p:nvSpPr>
            <p:cNvPr id="510" name="Google Shape;510;p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512" name="Google Shape;512;p6"/>
          <p:cNvGrpSpPr/>
          <p:nvPr/>
        </p:nvGrpSpPr>
        <p:grpSpPr>
          <a:xfrm>
            <a:off x="366588" y="4512987"/>
            <a:ext cx="514249" cy="630515"/>
            <a:chOff x="366588" y="4512987"/>
            <a:chExt cx="514249" cy="630515"/>
          </a:xfrm>
        </p:grpSpPr>
        <p:grpSp>
          <p:nvGrpSpPr>
            <p:cNvPr id="513" name="Google Shape;513;p6"/>
            <p:cNvGrpSpPr/>
            <p:nvPr/>
          </p:nvGrpSpPr>
          <p:grpSpPr>
            <a:xfrm>
              <a:off x="366588" y="4512987"/>
              <a:ext cx="347653" cy="630515"/>
              <a:chOff x="3816307" y="2352225"/>
              <a:chExt cx="1213027" cy="2199981"/>
            </a:xfrm>
          </p:grpSpPr>
          <p:sp>
            <p:nvSpPr>
              <p:cNvPr id="514" name="Google Shape;514;p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6"/>
            <p:cNvGrpSpPr/>
            <p:nvPr/>
          </p:nvGrpSpPr>
          <p:grpSpPr>
            <a:xfrm>
              <a:off x="714046" y="4839586"/>
              <a:ext cx="166791" cy="302717"/>
              <a:chOff x="3816307" y="2352225"/>
              <a:chExt cx="1213027" cy="2199981"/>
            </a:xfrm>
          </p:grpSpPr>
          <p:sp>
            <p:nvSpPr>
              <p:cNvPr id="518" name="Google Shape;518;p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 name="Google Shape;521;p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2" name="Shape 522"/>
        <p:cNvGrpSpPr/>
        <p:nvPr/>
      </p:nvGrpSpPr>
      <p:grpSpPr>
        <a:xfrm>
          <a:off x="0" y="0"/>
          <a:ext cx="0" cy="0"/>
          <a:chOff x="0" y="0"/>
          <a:chExt cx="0" cy="0"/>
        </a:xfrm>
      </p:grpSpPr>
      <p:sp>
        <p:nvSpPr>
          <p:cNvPr id="523" name="Google Shape;523;p7"/>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4" name="Google Shape;524;p7"/>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25" name="Google Shape;525;p7"/>
          <p:cNvSpPr/>
          <p:nvPr>
            <p:ph idx="2" type="pic"/>
          </p:nvPr>
        </p:nvSpPr>
        <p:spPr>
          <a:xfrm rot="573118">
            <a:off x="5391556" y="1391138"/>
            <a:ext cx="1513179" cy="2622381"/>
          </a:xfrm>
          <a:prstGeom prst="rect">
            <a:avLst/>
          </a:prstGeom>
          <a:noFill/>
          <a:ln>
            <a:noFill/>
          </a:ln>
        </p:spPr>
      </p:sp>
      <p:grpSp>
        <p:nvGrpSpPr>
          <p:cNvPr id="526" name="Google Shape;526;p7"/>
          <p:cNvGrpSpPr/>
          <p:nvPr/>
        </p:nvGrpSpPr>
        <p:grpSpPr>
          <a:xfrm>
            <a:off x="544013" y="4513064"/>
            <a:ext cx="750012" cy="630423"/>
            <a:chOff x="1507450" y="3919292"/>
            <a:chExt cx="953486" cy="801453"/>
          </a:xfrm>
        </p:grpSpPr>
        <p:grpSp>
          <p:nvGrpSpPr>
            <p:cNvPr id="527" name="Google Shape;527;p7"/>
            <p:cNvGrpSpPr/>
            <p:nvPr/>
          </p:nvGrpSpPr>
          <p:grpSpPr>
            <a:xfrm>
              <a:off x="1806988" y="3919292"/>
              <a:ext cx="441906" cy="801453"/>
              <a:chOff x="3816307" y="2352225"/>
              <a:chExt cx="1213027" cy="2199981"/>
            </a:xfrm>
          </p:grpSpPr>
          <p:sp>
            <p:nvSpPr>
              <p:cNvPr id="528" name="Google Shape;528;p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7"/>
            <p:cNvGrpSpPr/>
            <p:nvPr/>
          </p:nvGrpSpPr>
          <p:grpSpPr>
            <a:xfrm>
              <a:off x="2248899" y="4334549"/>
              <a:ext cx="212037" cy="384777"/>
              <a:chOff x="3816307" y="2352225"/>
              <a:chExt cx="1213027" cy="2199981"/>
            </a:xfrm>
          </p:grpSpPr>
          <p:sp>
            <p:nvSpPr>
              <p:cNvPr id="532" name="Google Shape;532;p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7"/>
            <p:cNvGrpSpPr/>
            <p:nvPr/>
          </p:nvGrpSpPr>
          <p:grpSpPr>
            <a:xfrm>
              <a:off x="1507450" y="4205080"/>
              <a:ext cx="212025" cy="514245"/>
              <a:chOff x="3816313" y="1611982"/>
              <a:chExt cx="1212958" cy="2940225"/>
            </a:xfrm>
          </p:grpSpPr>
          <p:sp>
            <p:nvSpPr>
              <p:cNvPr id="536" name="Google Shape;536;p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9" name="Shape 539"/>
        <p:cNvGrpSpPr/>
        <p:nvPr/>
      </p:nvGrpSpPr>
      <p:grpSpPr>
        <a:xfrm>
          <a:off x="0" y="0"/>
          <a:ext cx="0" cy="0"/>
          <a:chOff x="0" y="0"/>
          <a:chExt cx="0" cy="0"/>
        </a:xfrm>
      </p:grpSpPr>
      <p:sp>
        <p:nvSpPr>
          <p:cNvPr id="540" name="Google Shape;54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1" name="Shape 541"/>
        <p:cNvGrpSpPr/>
        <p:nvPr/>
      </p:nvGrpSpPr>
      <p:grpSpPr>
        <a:xfrm>
          <a:off x="0" y="0"/>
          <a:ext cx="0" cy="0"/>
          <a:chOff x="0" y="0"/>
          <a:chExt cx="0" cy="0"/>
        </a:xfrm>
      </p:grpSpPr>
      <p:sp>
        <p:nvSpPr>
          <p:cNvPr id="542" name="Google Shape;54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3" name="Google Shape;54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10"/>
          <p:cNvSpPr txBox="1"/>
          <p:nvPr>
            <p:ph type="title"/>
          </p:nvPr>
        </p:nvSpPr>
        <p:spPr>
          <a:xfrm>
            <a:off x="720000" y="4014450"/>
            <a:ext cx="7704000" cy="572700"/>
          </a:xfrm>
          <a:prstGeom prst="rect">
            <a:avLst/>
          </a:prstGeom>
          <a:solidFill>
            <a:schemeClr val="accent5"/>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688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6.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25"/>
          <p:cNvSpPr/>
          <p:nvPr/>
        </p:nvSpPr>
        <p:spPr>
          <a:xfrm>
            <a:off x="5167275" y="13360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5"/>
          <p:cNvSpPr txBox="1"/>
          <p:nvPr>
            <p:ph type="ctrTitle"/>
          </p:nvPr>
        </p:nvSpPr>
        <p:spPr>
          <a:xfrm>
            <a:off x="713225" y="996250"/>
            <a:ext cx="4783500" cy="220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PEEWEE</a:t>
            </a:r>
            <a:endParaRPr sz="4200"/>
          </a:p>
          <a:p>
            <a:pPr indent="0" lvl="0" marL="0" rtl="0" algn="l">
              <a:spcBef>
                <a:spcPts val="0"/>
              </a:spcBef>
              <a:spcAft>
                <a:spcPts val="0"/>
              </a:spcAft>
              <a:buNone/>
            </a:pPr>
            <a:r>
              <a:rPr lang="en" sz="4100">
                <a:latin typeface="Poppins"/>
                <a:ea typeface="Poppins"/>
                <a:cs typeface="Poppins"/>
                <a:sym typeface="Poppins"/>
              </a:rPr>
              <a:t>Live Demonstration </a:t>
            </a:r>
            <a:endParaRPr sz="4100">
              <a:latin typeface="Poppins"/>
              <a:ea typeface="Poppins"/>
              <a:cs typeface="Poppins"/>
              <a:sym typeface="Poppins"/>
            </a:endParaRPr>
          </a:p>
        </p:txBody>
      </p:sp>
      <p:sp>
        <p:nvSpPr>
          <p:cNvPr id="1982" name="Google Shape;1982;p25"/>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2: </a:t>
            </a:r>
            <a:endParaRPr/>
          </a:p>
          <a:p>
            <a:pPr indent="0" lvl="0" marL="0" rtl="0" algn="l">
              <a:spcBef>
                <a:spcPts val="0"/>
              </a:spcBef>
              <a:spcAft>
                <a:spcPts val="0"/>
              </a:spcAft>
              <a:buNone/>
            </a:pPr>
            <a:r>
              <a:rPr lang="en"/>
              <a:t>Eugenia, Ziqin, Chengyao, Guang, Aaron, Hamka</a:t>
            </a:r>
            <a:endParaRPr/>
          </a:p>
        </p:txBody>
      </p:sp>
      <p:grpSp>
        <p:nvGrpSpPr>
          <p:cNvPr id="1983" name="Google Shape;1983;p25"/>
          <p:cNvGrpSpPr/>
          <p:nvPr/>
        </p:nvGrpSpPr>
        <p:grpSpPr>
          <a:xfrm>
            <a:off x="713181" y="582145"/>
            <a:ext cx="11949650" cy="4976633"/>
            <a:chOff x="713181" y="582145"/>
            <a:chExt cx="11949650" cy="4976633"/>
          </a:xfrm>
        </p:grpSpPr>
        <p:grpSp>
          <p:nvGrpSpPr>
            <p:cNvPr id="1984" name="Google Shape;1984;p25"/>
            <p:cNvGrpSpPr/>
            <p:nvPr/>
          </p:nvGrpSpPr>
          <p:grpSpPr>
            <a:xfrm>
              <a:off x="6279940" y="582145"/>
              <a:ext cx="6382891" cy="1623545"/>
              <a:chOff x="6371290" y="314120"/>
              <a:chExt cx="6382891" cy="1623545"/>
            </a:xfrm>
          </p:grpSpPr>
          <p:sp>
            <p:nvSpPr>
              <p:cNvPr id="1985" name="Google Shape;1985;p25"/>
              <p:cNvSpPr/>
              <p:nvPr/>
            </p:nvSpPr>
            <p:spPr>
              <a:xfrm flipH="1" rot="-5400000">
                <a:off x="8750963" y="-2065553"/>
                <a:ext cx="1623545" cy="6382891"/>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660000" dist="57150">
                  <a:schemeClr val="dk1">
                    <a:alpha val="3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6" name="Google Shape;1986;p25"/>
              <p:cNvGrpSpPr/>
              <p:nvPr/>
            </p:nvGrpSpPr>
            <p:grpSpPr>
              <a:xfrm flipH="1" rot="-5400000">
                <a:off x="8817700" y="-1773617"/>
                <a:ext cx="1257637" cy="5799004"/>
                <a:chOff x="3563222" y="101822"/>
                <a:chExt cx="1212180" cy="5125965"/>
              </a:xfrm>
            </p:grpSpPr>
            <p:sp>
              <p:nvSpPr>
                <p:cNvPr id="1987" name="Google Shape;1987;p25"/>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5"/>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5"/>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5"/>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5"/>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5"/>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5"/>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5"/>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5"/>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5"/>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5"/>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5"/>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5"/>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5"/>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5"/>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5"/>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5"/>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5"/>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5"/>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5"/>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5"/>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5"/>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5"/>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5"/>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5"/>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5"/>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5"/>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5"/>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5"/>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5"/>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5"/>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5"/>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5"/>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5"/>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5"/>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5"/>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5"/>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5"/>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5"/>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5"/>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5"/>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5"/>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5"/>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5"/>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5"/>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5"/>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5"/>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5"/>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5"/>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5"/>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5"/>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5"/>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5"/>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5"/>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5"/>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5"/>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5"/>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5"/>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5"/>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5"/>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5"/>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5"/>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5"/>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5"/>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5"/>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5"/>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5"/>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5"/>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5"/>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25"/>
            <p:cNvGrpSpPr/>
            <p:nvPr/>
          </p:nvGrpSpPr>
          <p:grpSpPr>
            <a:xfrm>
              <a:off x="713181" y="3935229"/>
              <a:ext cx="6382937" cy="1623549"/>
              <a:chOff x="713181" y="3935229"/>
              <a:chExt cx="6382937" cy="1623549"/>
            </a:xfrm>
          </p:grpSpPr>
          <p:sp>
            <p:nvSpPr>
              <p:cNvPr id="2072" name="Google Shape;2072;p25"/>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25"/>
              <p:cNvGrpSpPr/>
              <p:nvPr/>
            </p:nvGrpSpPr>
            <p:grpSpPr>
              <a:xfrm flipH="1" rot="5400000">
                <a:off x="3392071" y="1847512"/>
                <a:ext cx="1257637" cy="5799004"/>
                <a:chOff x="3563222" y="101822"/>
                <a:chExt cx="1212180" cy="5125965"/>
              </a:xfrm>
            </p:grpSpPr>
            <p:sp>
              <p:nvSpPr>
                <p:cNvPr id="2074" name="Google Shape;2074;p25"/>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5"/>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5"/>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5"/>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5"/>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5"/>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5"/>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5"/>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5"/>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5"/>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5"/>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5"/>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5"/>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5"/>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5"/>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5"/>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5"/>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5"/>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5"/>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5"/>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5"/>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5"/>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5"/>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5"/>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5"/>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5"/>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5"/>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5"/>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5"/>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5"/>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5"/>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5"/>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5"/>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5"/>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5"/>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5"/>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5"/>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5"/>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5"/>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5"/>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5"/>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5"/>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5"/>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5"/>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58" name="Google Shape;2158;p25"/>
          <p:cNvGrpSpPr/>
          <p:nvPr/>
        </p:nvGrpSpPr>
        <p:grpSpPr>
          <a:xfrm rot="706112">
            <a:off x="5814837" y="1291729"/>
            <a:ext cx="1764001" cy="3301203"/>
            <a:chOff x="5120779" y="818439"/>
            <a:chExt cx="1836564" cy="3437000"/>
          </a:xfrm>
        </p:grpSpPr>
        <p:sp>
          <p:nvSpPr>
            <p:cNvPr id="2159" name="Google Shape;2159;p25"/>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2" name="Google Shape;2162;p25"/>
          <p:cNvPicPr preferRelativeResize="0"/>
          <p:nvPr/>
        </p:nvPicPr>
        <p:blipFill rotWithShape="1">
          <a:blip r:embed="rId3">
            <a:alphaModFix/>
          </a:blip>
          <a:srcRect b="0" l="0" r="0" t="0"/>
          <a:stretch/>
        </p:blipFill>
        <p:spPr>
          <a:xfrm rot="706114">
            <a:off x="5921201" y="1521328"/>
            <a:ext cx="1551288" cy="2688554"/>
          </a:xfrm>
          <a:prstGeom prst="rect">
            <a:avLst/>
          </a:prstGeom>
          <a:noFill/>
          <a:ln>
            <a:noFill/>
          </a:ln>
        </p:spPr>
      </p:pic>
      <p:sp>
        <p:nvSpPr>
          <p:cNvPr id="2163" name="Google Shape;2163;p25"/>
          <p:cNvSpPr txBox="1"/>
          <p:nvPr>
            <p:ph idx="4294967295" type="title"/>
          </p:nvPr>
        </p:nvSpPr>
        <p:spPr>
          <a:xfrm rot="688267">
            <a:off x="6531064" y="1478754"/>
            <a:ext cx="920181" cy="41202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PEEWEE</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pic>
        <p:nvPicPr>
          <p:cNvPr id="2723" name="Google Shape;2723;p34"/>
          <p:cNvPicPr preferRelativeResize="0"/>
          <p:nvPr/>
        </p:nvPicPr>
        <p:blipFill>
          <a:blip r:embed="rId3">
            <a:alphaModFix/>
          </a:blip>
          <a:stretch>
            <a:fillRect/>
          </a:stretch>
        </p:blipFill>
        <p:spPr>
          <a:xfrm>
            <a:off x="799900" y="726625"/>
            <a:ext cx="5680838" cy="4266001"/>
          </a:xfrm>
          <a:prstGeom prst="rect">
            <a:avLst/>
          </a:prstGeom>
          <a:noFill/>
          <a:ln>
            <a:noFill/>
          </a:ln>
        </p:spPr>
      </p:pic>
      <p:sp>
        <p:nvSpPr>
          <p:cNvPr id="2724" name="Google Shape;2724;p34"/>
          <p:cNvSpPr txBox="1"/>
          <p:nvPr>
            <p:ph type="title"/>
          </p:nvPr>
        </p:nvSpPr>
        <p:spPr>
          <a:xfrm>
            <a:off x="59432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Architecture</a:t>
            </a:r>
            <a:endParaRPr/>
          </a:p>
        </p:txBody>
      </p:sp>
      <p:sp>
        <p:nvSpPr>
          <p:cNvPr id="2725" name="Google Shape;2725;p34"/>
          <p:cNvSpPr txBox="1"/>
          <p:nvPr/>
        </p:nvSpPr>
        <p:spPr>
          <a:xfrm>
            <a:off x="7217075" y="2091525"/>
            <a:ext cx="1849200" cy="12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Group modules into presentation, app logic and persistent data layer</a:t>
            </a:r>
            <a:endParaRPr>
              <a:solidFill>
                <a:schemeClr val="dk1"/>
              </a:solidFill>
              <a:latin typeface="DM Sans"/>
              <a:ea typeface="DM Sans"/>
              <a:cs typeface="DM Sans"/>
              <a:sym typeface="DM Sans"/>
            </a:endParaRPr>
          </a:p>
        </p:txBody>
      </p:sp>
      <p:cxnSp>
        <p:nvCxnSpPr>
          <p:cNvPr id="2726" name="Google Shape;2726;p34"/>
          <p:cNvCxnSpPr/>
          <p:nvPr/>
        </p:nvCxnSpPr>
        <p:spPr>
          <a:xfrm rot="10800000">
            <a:off x="6265475" y="1642600"/>
            <a:ext cx="825900" cy="601500"/>
          </a:xfrm>
          <a:prstGeom prst="straightConnector1">
            <a:avLst/>
          </a:prstGeom>
          <a:noFill/>
          <a:ln cap="flat" cmpd="sng" w="19050">
            <a:solidFill>
              <a:schemeClr val="dk2"/>
            </a:solidFill>
            <a:prstDash val="solid"/>
            <a:round/>
            <a:headEnd len="med" w="med" type="none"/>
            <a:tailEnd len="med" w="med" type="triangle"/>
          </a:ln>
        </p:spPr>
      </p:cxnSp>
      <p:cxnSp>
        <p:nvCxnSpPr>
          <p:cNvPr id="2727" name="Google Shape;2727;p34"/>
          <p:cNvCxnSpPr/>
          <p:nvPr/>
        </p:nvCxnSpPr>
        <p:spPr>
          <a:xfrm flipH="1">
            <a:off x="6247800" y="2630100"/>
            <a:ext cx="834600" cy="27000"/>
          </a:xfrm>
          <a:prstGeom prst="straightConnector1">
            <a:avLst/>
          </a:prstGeom>
          <a:noFill/>
          <a:ln cap="flat" cmpd="sng" w="19050">
            <a:solidFill>
              <a:schemeClr val="dk2"/>
            </a:solidFill>
            <a:prstDash val="solid"/>
            <a:round/>
            <a:headEnd len="med" w="med" type="none"/>
            <a:tailEnd len="med" w="med" type="triangle"/>
          </a:ln>
        </p:spPr>
      </p:cxnSp>
      <p:cxnSp>
        <p:nvCxnSpPr>
          <p:cNvPr id="2728" name="Google Shape;2728;p34"/>
          <p:cNvCxnSpPr/>
          <p:nvPr/>
        </p:nvCxnSpPr>
        <p:spPr>
          <a:xfrm flipH="1">
            <a:off x="6319175" y="3114825"/>
            <a:ext cx="781200" cy="10590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35"/>
          <p:cNvSpPr txBox="1"/>
          <p:nvPr>
            <p:ph type="title"/>
          </p:nvPr>
        </p:nvSpPr>
        <p:spPr>
          <a:xfrm>
            <a:off x="59432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Architecture</a:t>
            </a:r>
            <a:endParaRPr/>
          </a:p>
        </p:txBody>
      </p:sp>
      <p:pic>
        <p:nvPicPr>
          <p:cNvPr id="2734" name="Google Shape;2734;p35"/>
          <p:cNvPicPr preferRelativeResize="0"/>
          <p:nvPr/>
        </p:nvPicPr>
        <p:blipFill>
          <a:blip r:embed="rId3">
            <a:alphaModFix/>
          </a:blip>
          <a:stretch>
            <a:fillRect/>
          </a:stretch>
        </p:blipFill>
        <p:spPr>
          <a:xfrm>
            <a:off x="708950" y="671250"/>
            <a:ext cx="5680838" cy="4266001"/>
          </a:xfrm>
          <a:prstGeom prst="rect">
            <a:avLst/>
          </a:prstGeom>
          <a:noFill/>
          <a:ln>
            <a:noFill/>
          </a:ln>
        </p:spPr>
      </p:pic>
      <p:sp>
        <p:nvSpPr>
          <p:cNvPr id="2735" name="Google Shape;2735;p35"/>
          <p:cNvSpPr txBox="1"/>
          <p:nvPr/>
        </p:nvSpPr>
        <p:spPr>
          <a:xfrm>
            <a:off x="6389800" y="1498550"/>
            <a:ext cx="2833500" cy="173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Single Responsibility Principle</a:t>
            </a:r>
            <a:endParaRPr b="1">
              <a:latin typeface="DM Sans"/>
              <a:ea typeface="DM Sans"/>
              <a:cs typeface="DM Sans"/>
              <a:sym typeface="DM Sans"/>
            </a:endParaRPr>
          </a:p>
          <a:p>
            <a:pPr indent="-317500" lvl="0" marL="457200" rtl="0" algn="l">
              <a:spcBef>
                <a:spcPts val="1000"/>
              </a:spcBef>
              <a:spcAft>
                <a:spcPts val="0"/>
              </a:spcAft>
              <a:buSzPts val="1400"/>
              <a:buFont typeface="DM Sans"/>
              <a:buChar char="●"/>
            </a:pPr>
            <a:r>
              <a:rPr lang="en">
                <a:latin typeface="DM Sans"/>
                <a:ea typeface="DM Sans"/>
                <a:cs typeface="DM Sans"/>
                <a:sym typeface="DM Sans"/>
              </a:rPr>
              <a:t>Clear segregation of</a:t>
            </a:r>
            <a:r>
              <a:rPr lang="en">
                <a:latin typeface="DM Sans"/>
                <a:ea typeface="DM Sans"/>
                <a:cs typeface="DM Sans"/>
                <a:sym typeface="DM Sans"/>
              </a:rPr>
              <a:t> </a:t>
            </a:r>
            <a:r>
              <a:rPr lang="en">
                <a:latin typeface="DM Sans"/>
                <a:ea typeface="DM Sans"/>
                <a:cs typeface="DM Sans"/>
                <a:sym typeface="DM Sans"/>
              </a:rPr>
              <a:t>responsibilities </a:t>
            </a:r>
            <a:endParaRPr>
              <a:latin typeface="DM Sans"/>
              <a:ea typeface="DM Sans"/>
              <a:cs typeface="DM Sans"/>
              <a:sym typeface="DM Sans"/>
            </a:endParaRPr>
          </a:p>
          <a:p>
            <a:pPr indent="-317500" lvl="0" marL="457200" rtl="0" algn="l">
              <a:spcBef>
                <a:spcPts val="1000"/>
              </a:spcBef>
              <a:spcAft>
                <a:spcPts val="1000"/>
              </a:spcAft>
              <a:buSzPts val="1400"/>
              <a:buFont typeface="DM Sans"/>
              <a:buChar char="●"/>
            </a:pPr>
            <a:r>
              <a:rPr lang="en">
                <a:latin typeface="DM Sans"/>
                <a:ea typeface="DM Sans"/>
                <a:cs typeface="DM Sans"/>
                <a:sym typeface="DM Sans"/>
              </a:rPr>
              <a:t>Ensures modules are dependent only on relevant modules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36"/>
          <p:cNvSpPr txBox="1"/>
          <p:nvPr>
            <p:ph type="title"/>
          </p:nvPr>
        </p:nvSpPr>
        <p:spPr>
          <a:xfrm>
            <a:off x="675125" y="99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Architecture</a:t>
            </a:r>
            <a:endParaRPr/>
          </a:p>
        </p:txBody>
      </p:sp>
      <p:pic>
        <p:nvPicPr>
          <p:cNvPr id="2741" name="Google Shape;2741;p36"/>
          <p:cNvPicPr preferRelativeResize="0"/>
          <p:nvPr/>
        </p:nvPicPr>
        <p:blipFill>
          <a:blip r:embed="rId3">
            <a:alphaModFix/>
          </a:blip>
          <a:stretch>
            <a:fillRect/>
          </a:stretch>
        </p:blipFill>
        <p:spPr>
          <a:xfrm>
            <a:off x="3218900" y="780475"/>
            <a:ext cx="5680838" cy="4266001"/>
          </a:xfrm>
          <a:prstGeom prst="rect">
            <a:avLst/>
          </a:prstGeom>
          <a:noFill/>
          <a:ln>
            <a:noFill/>
          </a:ln>
        </p:spPr>
      </p:pic>
      <p:sp>
        <p:nvSpPr>
          <p:cNvPr id="2742" name="Google Shape;2742;p36"/>
          <p:cNvSpPr txBox="1"/>
          <p:nvPr/>
        </p:nvSpPr>
        <p:spPr>
          <a:xfrm>
            <a:off x="350075" y="1013500"/>
            <a:ext cx="2414700" cy="242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DM Sans"/>
                <a:ea typeface="DM Sans"/>
                <a:cs typeface="DM Sans"/>
                <a:sym typeface="DM Sans"/>
              </a:rPr>
              <a:t>Loose Coupling </a:t>
            </a:r>
            <a:endParaRPr b="1">
              <a:latin typeface="DM Sans"/>
              <a:ea typeface="DM Sans"/>
              <a:cs typeface="DM Sans"/>
              <a:sym typeface="DM Sans"/>
            </a:endParaRPr>
          </a:p>
          <a:p>
            <a:pPr indent="-317500" lvl="0" marL="457200" rtl="0" algn="l">
              <a:spcBef>
                <a:spcPts val="1000"/>
              </a:spcBef>
              <a:spcAft>
                <a:spcPts val="0"/>
              </a:spcAft>
              <a:buSzPts val="1400"/>
              <a:buFont typeface="DM Sans"/>
              <a:buChar char="●"/>
            </a:pPr>
            <a:r>
              <a:rPr lang="en">
                <a:latin typeface="DM Sans"/>
                <a:ea typeface="DM Sans"/>
                <a:cs typeface="DM Sans"/>
                <a:sym typeface="DM Sans"/>
              </a:rPr>
              <a:t>Dependencies on a module kept to a max of 3</a:t>
            </a:r>
            <a:endParaRPr>
              <a:latin typeface="DM Sans"/>
              <a:ea typeface="DM Sans"/>
              <a:cs typeface="DM Sans"/>
              <a:sym typeface="DM Sans"/>
            </a:endParaRPr>
          </a:p>
          <a:p>
            <a:pPr indent="0" lvl="0" marL="457200" rtl="0" algn="l">
              <a:spcBef>
                <a:spcPts val="1000"/>
              </a:spcBef>
              <a:spcAft>
                <a:spcPts val="0"/>
              </a:spcAft>
              <a:buNone/>
            </a:pPr>
            <a:r>
              <a:t/>
            </a:r>
            <a:endParaRPr>
              <a:latin typeface="DM Sans"/>
              <a:ea typeface="DM Sans"/>
              <a:cs typeface="DM Sans"/>
              <a:sym typeface="DM Sans"/>
            </a:endParaRPr>
          </a:p>
          <a:p>
            <a:pPr indent="0" lvl="0" marL="0" rtl="0" algn="l">
              <a:spcBef>
                <a:spcPts val="1000"/>
              </a:spcBef>
              <a:spcAft>
                <a:spcPts val="0"/>
              </a:spcAft>
              <a:buNone/>
            </a:pPr>
            <a:r>
              <a:rPr b="1" lang="en">
                <a:latin typeface="DM Sans"/>
                <a:ea typeface="DM Sans"/>
                <a:cs typeface="DM Sans"/>
                <a:sym typeface="DM Sans"/>
              </a:rPr>
              <a:t>Maintainability </a:t>
            </a:r>
            <a:endParaRPr>
              <a:latin typeface="DM Sans"/>
              <a:ea typeface="DM Sans"/>
              <a:cs typeface="DM Sans"/>
              <a:sym typeface="DM Sans"/>
            </a:endParaRPr>
          </a:p>
          <a:p>
            <a:pPr indent="-317500" lvl="0" marL="457200" rtl="0" algn="l">
              <a:spcBef>
                <a:spcPts val="1000"/>
              </a:spcBef>
              <a:spcAft>
                <a:spcPts val="0"/>
              </a:spcAft>
              <a:buSzPts val="1400"/>
              <a:buFont typeface="DM Sans"/>
              <a:buChar char="●"/>
            </a:pPr>
            <a:r>
              <a:rPr lang="en">
                <a:latin typeface="DM Sans"/>
                <a:ea typeface="DM Sans"/>
                <a:cs typeface="DM Sans"/>
                <a:sym typeface="DM Sans"/>
              </a:rPr>
              <a:t>Modules can be easily modified </a:t>
            </a:r>
            <a:endParaRPr>
              <a:latin typeface="DM Sans"/>
              <a:ea typeface="DM Sans"/>
              <a:cs typeface="DM Sans"/>
              <a:sym typeface="DM Sans"/>
            </a:endParaRPr>
          </a:p>
        </p:txBody>
      </p:sp>
      <p:sp>
        <p:nvSpPr>
          <p:cNvPr id="2743" name="Google Shape;2743;p36"/>
          <p:cNvSpPr/>
          <p:nvPr/>
        </p:nvSpPr>
        <p:spPr>
          <a:xfrm>
            <a:off x="3737225" y="1786325"/>
            <a:ext cx="1684500" cy="1073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2744" name="Google Shape;2744;p36"/>
          <p:cNvCxnSpPr>
            <a:endCxn id="2743" idx="2"/>
          </p:cNvCxnSpPr>
          <p:nvPr/>
        </p:nvCxnSpPr>
        <p:spPr>
          <a:xfrm>
            <a:off x="2486525" y="1822325"/>
            <a:ext cx="1250700" cy="500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37"/>
          <p:cNvSpPr txBox="1"/>
          <p:nvPr>
            <p:ph type="title"/>
          </p:nvPr>
        </p:nvSpPr>
        <p:spPr>
          <a:xfrm>
            <a:off x="1005225" y="297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a:t>
            </a:r>
            <a:endParaRPr/>
          </a:p>
        </p:txBody>
      </p:sp>
      <p:sp>
        <p:nvSpPr>
          <p:cNvPr id="2750" name="Google Shape;2750;p37"/>
          <p:cNvSpPr txBox="1"/>
          <p:nvPr/>
        </p:nvSpPr>
        <p:spPr>
          <a:xfrm>
            <a:off x="3539500" y="2171700"/>
            <a:ext cx="403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600">
                <a:latin typeface="DM Sans"/>
                <a:ea typeface="DM Sans"/>
                <a:cs typeface="DM Sans"/>
                <a:sym typeface="DM Sans"/>
              </a:rPr>
              <a:t>Common UI elements used by multiple pages are organised as components </a:t>
            </a:r>
            <a:endParaRPr sz="1600">
              <a:latin typeface="DM Sans"/>
              <a:ea typeface="DM Sans"/>
              <a:cs typeface="DM Sans"/>
              <a:sym typeface="DM Sans"/>
            </a:endParaRPr>
          </a:p>
        </p:txBody>
      </p:sp>
      <p:pic>
        <p:nvPicPr>
          <p:cNvPr id="2751" name="Google Shape;2751;p37"/>
          <p:cNvPicPr preferRelativeResize="0"/>
          <p:nvPr/>
        </p:nvPicPr>
        <p:blipFill>
          <a:blip r:embed="rId3">
            <a:alphaModFix/>
          </a:blip>
          <a:stretch>
            <a:fillRect/>
          </a:stretch>
        </p:blipFill>
        <p:spPr>
          <a:xfrm>
            <a:off x="1403226" y="1124776"/>
            <a:ext cx="1568125" cy="37093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38"/>
          <p:cNvSpPr txBox="1"/>
          <p:nvPr>
            <p:ph type="title"/>
          </p:nvPr>
        </p:nvSpPr>
        <p:spPr>
          <a:xfrm>
            <a:off x="873475" y="90025"/>
            <a:ext cx="77040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AutoNum type="arabicPeriod"/>
            </a:pPr>
            <a:r>
              <a:rPr lang="en"/>
              <a:t>Promotes Code Reuse</a:t>
            </a:r>
            <a:endParaRPr/>
          </a:p>
        </p:txBody>
      </p:sp>
      <p:pic>
        <p:nvPicPr>
          <p:cNvPr id="2757" name="Google Shape;2757;p38"/>
          <p:cNvPicPr preferRelativeResize="0"/>
          <p:nvPr/>
        </p:nvPicPr>
        <p:blipFill>
          <a:blip r:embed="rId3">
            <a:alphaModFix/>
          </a:blip>
          <a:stretch>
            <a:fillRect/>
          </a:stretch>
        </p:blipFill>
        <p:spPr>
          <a:xfrm>
            <a:off x="924125" y="999650"/>
            <a:ext cx="2939384" cy="1876024"/>
          </a:xfrm>
          <a:prstGeom prst="rect">
            <a:avLst/>
          </a:prstGeom>
          <a:noFill/>
          <a:ln>
            <a:noFill/>
          </a:ln>
        </p:spPr>
      </p:pic>
      <p:pic>
        <p:nvPicPr>
          <p:cNvPr id="2758" name="Google Shape;2758;p38"/>
          <p:cNvPicPr preferRelativeResize="0"/>
          <p:nvPr/>
        </p:nvPicPr>
        <p:blipFill>
          <a:blip r:embed="rId4">
            <a:alphaModFix/>
          </a:blip>
          <a:stretch>
            <a:fillRect/>
          </a:stretch>
        </p:blipFill>
        <p:spPr>
          <a:xfrm>
            <a:off x="4365525" y="958000"/>
            <a:ext cx="3401901" cy="1959326"/>
          </a:xfrm>
          <a:prstGeom prst="rect">
            <a:avLst/>
          </a:prstGeom>
          <a:noFill/>
          <a:ln>
            <a:noFill/>
          </a:ln>
        </p:spPr>
      </p:pic>
      <p:pic>
        <p:nvPicPr>
          <p:cNvPr id="2759" name="Google Shape;2759;p38"/>
          <p:cNvPicPr preferRelativeResize="0"/>
          <p:nvPr/>
        </p:nvPicPr>
        <p:blipFill>
          <a:blip r:embed="rId5">
            <a:alphaModFix/>
          </a:blip>
          <a:stretch>
            <a:fillRect/>
          </a:stretch>
        </p:blipFill>
        <p:spPr>
          <a:xfrm>
            <a:off x="2441375" y="3050476"/>
            <a:ext cx="3168877" cy="2000700"/>
          </a:xfrm>
          <a:prstGeom prst="rect">
            <a:avLst/>
          </a:prstGeom>
          <a:noFill/>
          <a:ln>
            <a:noFill/>
          </a:ln>
        </p:spPr>
      </p:pic>
      <p:sp>
        <p:nvSpPr>
          <p:cNvPr id="2760" name="Google Shape;2760;p38"/>
          <p:cNvSpPr/>
          <p:nvPr/>
        </p:nvSpPr>
        <p:spPr>
          <a:xfrm>
            <a:off x="1696525" y="1454175"/>
            <a:ext cx="655200" cy="14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61" name="Google Shape;2761;p38"/>
          <p:cNvSpPr/>
          <p:nvPr/>
        </p:nvSpPr>
        <p:spPr>
          <a:xfrm>
            <a:off x="4986050" y="1344425"/>
            <a:ext cx="655200" cy="14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62" name="Google Shape;2762;p38"/>
          <p:cNvSpPr/>
          <p:nvPr/>
        </p:nvSpPr>
        <p:spPr>
          <a:xfrm>
            <a:off x="3154825" y="3576600"/>
            <a:ext cx="655200" cy="14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39"/>
          <p:cNvSpPr txBox="1"/>
          <p:nvPr>
            <p:ph type="title"/>
          </p:nvPr>
        </p:nvSpPr>
        <p:spPr>
          <a:xfrm>
            <a:off x="675125" y="99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Maintainability</a:t>
            </a:r>
            <a:endParaRPr/>
          </a:p>
        </p:txBody>
      </p:sp>
      <p:pic>
        <p:nvPicPr>
          <p:cNvPr id="2768" name="Google Shape;2768;p39"/>
          <p:cNvPicPr preferRelativeResize="0"/>
          <p:nvPr/>
        </p:nvPicPr>
        <p:blipFill>
          <a:blip r:embed="rId3">
            <a:alphaModFix/>
          </a:blip>
          <a:stretch>
            <a:fillRect/>
          </a:stretch>
        </p:blipFill>
        <p:spPr>
          <a:xfrm>
            <a:off x="160100" y="2241500"/>
            <a:ext cx="2687751" cy="1715425"/>
          </a:xfrm>
          <a:prstGeom prst="rect">
            <a:avLst/>
          </a:prstGeom>
          <a:noFill/>
          <a:ln>
            <a:noFill/>
          </a:ln>
        </p:spPr>
      </p:pic>
      <p:pic>
        <p:nvPicPr>
          <p:cNvPr id="2769" name="Google Shape;2769;p39"/>
          <p:cNvPicPr preferRelativeResize="0"/>
          <p:nvPr/>
        </p:nvPicPr>
        <p:blipFill>
          <a:blip r:embed="rId4">
            <a:alphaModFix/>
          </a:blip>
          <a:stretch>
            <a:fillRect/>
          </a:stretch>
        </p:blipFill>
        <p:spPr>
          <a:xfrm>
            <a:off x="3037913" y="2241500"/>
            <a:ext cx="2978413" cy="1715424"/>
          </a:xfrm>
          <a:prstGeom prst="rect">
            <a:avLst/>
          </a:prstGeom>
          <a:noFill/>
          <a:ln>
            <a:noFill/>
          </a:ln>
        </p:spPr>
      </p:pic>
      <p:pic>
        <p:nvPicPr>
          <p:cNvPr id="2770" name="Google Shape;2770;p39"/>
          <p:cNvPicPr preferRelativeResize="0"/>
          <p:nvPr/>
        </p:nvPicPr>
        <p:blipFill>
          <a:blip r:embed="rId5">
            <a:alphaModFix/>
          </a:blip>
          <a:stretch>
            <a:fillRect/>
          </a:stretch>
        </p:blipFill>
        <p:spPr>
          <a:xfrm>
            <a:off x="6296150" y="2250738"/>
            <a:ext cx="2687751" cy="1696938"/>
          </a:xfrm>
          <a:prstGeom prst="rect">
            <a:avLst/>
          </a:prstGeom>
          <a:noFill/>
          <a:ln>
            <a:noFill/>
          </a:ln>
        </p:spPr>
      </p:pic>
      <p:sp>
        <p:nvSpPr>
          <p:cNvPr id="2771" name="Google Shape;2771;p39"/>
          <p:cNvSpPr txBox="1"/>
          <p:nvPr/>
        </p:nvSpPr>
        <p:spPr>
          <a:xfrm>
            <a:off x="2905913" y="912000"/>
            <a:ext cx="3242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Changes to the Map component </a:t>
            </a:r>
            <a:endParaRPr sz="1600">
              <a:solidFill>
                <a:schemeClr val="dk1"/>
              </a:solidFill>
              <a:latin typeface="DM Sans"/>
              <a:ea typeface="DM Sans"/>
              <a:cs typeface="DM Sans"/>
              <a:sym typeface="DM Sans"/>
            </a:endParaRPr>
          </a:p>
        </p:txBody>
      </p:sp>
      <p:cxnSp>
        <p:nvCxnSpPr>
          <p:cNvPr id="2772" name="Google Shape;2772;p39"/>
          <p:cNvCxnSpPr/>
          <p:nvPr/>
        </p:nvCxnSpPr>
        <p:spPr>
          <a:xfrm flipH="1">
            <a:off x="1783325" y="1388225"/>
            <a:ext cx="2006400" cy="759900"/>
          </a:xfrm>
          <a:prstGeom prst="straightConnector1">
            <a:avLst/>
          </a:prstGeom>
          <a:noFill/>
          <a:ln cap="flat" cmpd="sng" w="19050">
            <a:solidFill>
              <a:schemeClr val="dk2"/>
            </a:solidFill>
            <a:prstDash val="solid"/>
            <a:round/>
            <a:headEnd len="med" w="med" type="none"/>
            <a:tailEnd len="med" w="med" type="triangle"/>
          </a:ln>
        </p:spPr>
      </p:cxnSp>
      <p:cxnSp>
        <p:nvCxnSpPr>
          <p:cNvPr id="2773" name="Google Shape;2773;p39"/>
          <p:cNvCxnSpPr>
            <a:stCxn id="2771" idx="2"/>
            <a:endCxn id="2769" idx="0"/>
          </p:cNvCxnSpPr>
          <p:nvPr/>
        </p:nvCxnSpPr>
        <p:spPr>
          <a:xfrm>
            <a:off x="4527113" y="1357800"/>
            <a:ext cx="0" cy="883800"/>
          </a:xfrm>
          <a:prstGeom prst="straightConnector1">
            <a:avLst/>
          </a:prstGeom>
          <a:noFill/>
          <a:ln cap="flat" cmpd="sng" w="19050">
            <a:solidFill>
              <a:schemeClr val="dk2"/>
            </a:solidFill>
            <a:prstDash val="solid"/>
            <a:round/>
            <a:headEnd len="med" w="med" type="none"/>
            <a:tailEnd len="med" w="med" type="triangle"/>
          </a:ln>
        </p:spPr>
      </p:cxnSp>
      <p:cxnSp>
        <p:nvCxnSpPr>
          <p:cNvPr id="2774" name="Google Shape;2774;p39"/>
          <p:cNvCxnSpPr/>
          <p:nvPr/>
        </p:nvCxnSpPr>
        <p:spPr>
          <a:xfrm>
            <a:off x="5461725" y="1378038"/>
            <a:ext cx="1986000" cy="739800"/>
          </a:xfrm>
          <a:prstGeom prst="straightConnector1">
            <a:avLst/>
          </a:prstGeom>
          <a:noFill/>
          <a:ln cap="flat" cmpd="sng" w="19050">
            <a:solidFill>
              <a:schemeClr val="dk2"/>
            </a:solidFill>
            <a:prstDash val="solid"/>
            <a:round/>
            <a:headEnd len="med" w="med" type="none"/>
            <a:tailEnd len="med" w="med" type="triangle"/>
          </a:ln>
        </p:spPr>
      </p:cxnSp>
      <p:sp>
        <p:nvSpPr>
          <p:cNvPr id="2775" name="Google Shape;2775;p39"/>
          <p:cNvSpPr txBox="1"/>
          <p:nvPr/>
        </p:nvSpPr>
        <p:spPr>
          <a:xfrm>
            <a:off x="1783325" y="4205625"/>
            <a:ext cx="619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Changes reflected in all pages that use the component</a:t>
            </a:r>
            <a:endParaRPr b="1" sz="1600">
              <a:solidFill>
                <a:schemeClr val="dk1"/>
              </a:solidFill>
              <a:latin typeface="DM Sans"/>
              <a:ea typeface="DM Sans"/>
              <a:cs typeface="DM Sans"/>
              <a:sym typeface="DM Sans"/>
            </a:endParaRPr>
          </a:p>
        </p:txBody>
      </p:sp>
      <p:sp>
        <p:nvSpPr>
          <p:cNvPr id="2776" name="Google Shape;2776;p39"/>
          <p:cNvSpPr/>
          <p:nvPr/>
        </p:nvSpPr>
        <p:spPr>
          <a:xfrm>
            <a:off x="794700" y="2641775"/>
            <a:ext cx="655200" cy="14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77" name="Google Shape;2777;p39"/>
          <p:cNvSpPr/>
          <p:nvPr/>
        </p:nvSpPr>
        <p:spPr>
          <a:xfrm>
            <a:off x="3545425" y="2570525"/>
            <a:ext cx="655200" cy="14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78" name="Google Shape;2778;p39"/>
          <p:cNvSpPr/>
          <p:nvPr/>
        </p:nvSpPr>
        <p:spPr>
          <a:xfrm>
            <a:off x="6891450" y="2681775"/>
            <a:ext cx="655200" cy="14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40"/>
          <p:cNvSpPr txBox="1"/>
          <p:nvPr>
            <p:ph type="title"/>
          </p:nvPr>
        </p:nvSpPr>
        <p:spPr>
          <a:xfrm>
            <a:off x="675125" y="99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Increases Code Readability</a:t>
            </a:r>
            <a:endParaRPr/>
          </a:p>
        </p:txBody>
      </p:sp>
      <p:pic>
        <p:nvPicPr>
          <p:cNvPr id="2784" name="Google Shape;2784;p40"/>
          <p:cNvPicPr preferRelativeResize="0"/>
          <p:nvPr/>
        </p:nvPicPr>
        <p:blipFill>
          <a:blip r:embed="rId3">
            <a:alphaModFix/>
          </a:blip>
          <a:stretch>
            <a:fillRect/>
          </a:stretch>
        </p:blipFill>
        <p:spPr>
          <a:xfrm>
            <a:off x="996075" y="893163"/>
            <a:ext cx="2935526" cy="3932951"/>
          </a:xfrm>
          <a:prstGeom prst="rect">
            <a:avLst/>
          </a:prstGeom>
          <a:noFill/>
          <a:ln cap="flat" cmpd="sng" w="19050">
            <a:solidFill>
              <a:schemeClr val="dk2"/>
            </a:solidFill>
            <a:prstDash val="solid"/>
            <a:round/>
            <a:headEnd len="sm" w="sm" type="none"/>
            <a:tailEnd len="sm" w="sm" type="none"/>
          </a:ln>
        </p:spPr>
      </p:pic>
      <p:pic>
        <p:nvPicPr>
          <p:cNvPr id="2785" name="Google Shape;2785;p40"/>
          <p:cNvPicPr preferRelativeResize="0"/>
          <p:nvPr/>
        </p:nvPicPr>
        <p:blipFill>
          <a:blip r:embed="rId4">
            <a:alphaModFix/>
          </a:blip>
          <a:stretch>
            <a:fillRect/>
          </a:stretch>
        </p:blipFill>
        <p:spPr>
          <a:xfrm>
            <a:off x="5289400" y="2300257"/>
            <a:ext cx="3455349" cy="1118725"/>
          </a:xfrm>
          <a:prstGeom prst="rect">
            <a:avLst/>
          </a:prstGeom>
          <a:noFill/>
          <a:ln>
            <a:noFill/>
          </a:ln>
        </p:spPr>
      </p:pic>
      <p:cxnSp>
        <p:nvCxnSpPr>
          <p:cNvPr id="2786" name="Google Shape;2786;p40"/>
          <p:cNvCxnSpPr>
            <a:stCxn id="2784" idx="3"/>
            <a:endCxn id="2785" idx="1"/>
          </p:cNvCxnSpPr>
          <p:nvPr/>
        </p:nvCxnSpPr>
        <p:spPr>
          <a:xfrm>
            <a:off x="3931601" y="2859638"/>
            <a:ext cx="1357800" cy="0"/>
          </a:xfrm>
          <a:prstGeom prst="straightConnector1">
            <a:avLst/>
          </a:prstGeom>
          <a:noFill/>
          <a:ln cap="flat" cmpd="sng" w="19050">
            <a:solidFill>
              <a:schemeClr val="dk2"/>
            </a:solidFill>
            <a:prstDash val="solid"/>
            <a:round/>
            <a:headEnd len="med" w="med" type="none"/>
            <a:tailEnd len="med" w="med" type="triangle"/>
          </a:ln>
        </p:spPr>
      </p:cxnSp>
      <p:sp>
        <p:nvSpPr>
          <p:cNvPr id="2787" name="Google Shape;2787;p40"/>
          <p:cNvSpPr/>
          <p:nvPr/>
        </p:nvSpPr>
        <p:spPr>
          <a:xfrm>
            <a:off x="6404050" y="3060150"/>
            <a:ext cx="21684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88" name="Google Shape;2788;p40"/>
          <p:cNvSpPr txBox="1"/>
          <p:nvPr/>
        </p:nvSpPr>
        <p:spPr>
          <a:xfrm>
            <a:off x="4498325" y="972775"/>
            <a:ext cx="38808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Implementation can be simply represented as &lt;Component /&gt; instead of a whole sequence of codes</a:t>
            </a:r>
            <a:endParaRPr b="1" sz="1600">
              <a:solidFill>
                <a:schemeClr val="dk1"/>
              </a:solidFill>
              <a:latin typeface="DM Sans"/>
              <a:ea typeface="DM Sans"/>
              <a:cs typeface="DM Sans"/>
              <a:sym typeface="DM Sans"/>
            </a:endParaRPr>
          </a:p>
        </p:txBody>
      </p:sp>
      <p:sp>
        <p:nvSpPr>
          <p:cNvPr id="2789" name="Google Shape;2789;p40"/>
          <p:cNvSpPr/>
          <p:nvPr/>
        </p:nvSpPr>
        <p:spPr>
          <a:xfrm>
            <a:off x="1866800" y="893175"/>
            <a:ext cx="1175700" cy="123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Extensibility for future upgrades</a:t>
            </a:r>
            <a:endParaRPr/>
          </a:p>
        </p:txBody>
      </p:sp>
      <p:sp>
        <p:nvSpPr>
          <p:cNvPr id="2795" name="Google Shape;2795;p41"/>
          <p:cNvSpPr txBox="1"/>
          <p:nvPr/>
        </p:nvSpPr>
        <p:spPr>
          <a:xfrm>
            <a:off x="837150" y="1081225"/>
            <a:ext cx="78234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Example Extension</a:t>
            </a:r>
            <a:r>
              <a:rPr lang="en">
                <a:latin typeface="DM Sans"/>
                <a:ea typeface="DM Sans"/>
                <a:cs typeface="DM Sans"/>
                <a:sym typeface="DM Sans"/>
              </a:rPr>
              <a:t> : Compute and display time needed to travel along searched routes based on current traffic conditions</a:t>
            </a:r>
            <a:endParaRPr>
              <a:latin typeface="DM Sans"/>
              <a:ea typeface="DM Sans"/>
              <a:cs typeface="DM Sans"/>
              <a:sym typeface="DM Sans"/>
            </a:endParaRPr>
          </a:p>
        </p:txBody>
      </p:sp>
      <p:pic>
        <p:nvPicPr>
          <p:cNvPr id="2796" name="Google Shape;2796;p41"/>
          <p:cNvPicPr preferRelativeResize="0"/>
          <p:nvPr/>
        </p:nvPicPr>
        <p:blipFill rotWithShape="1">
          <a:blip r:embed="rId3">
            <a:alphaModFix/>
          </a:blip>
          <a:srcRect b="0" l="0" r="0" t="1748"/>
          <a:stretch/>
        </p:blipFill>
        <p:spPr>
          <a:xfrm>
            <a:off x="837150" y="1796725"/>
            <a:ext cx="6246574" cy="3094025"/>
          </a:xfrm>
          <a:prstGeom prst="rect">
            <a:avLst/>
          </a:prstGeom>
          <a:noFill/>
          <a:ln>
            <a:noFill/>
          </a:ln>
        </p:spPr>
      </p:pic>
      <p:sp>
        <p:nvSpPr>
          <p:cNvPr id="2797" name="Google Shape;2797;p41"/>
          <p:cNvSpPr/>
          <p:nvPr/>
        </p:nvSpPr>
        <p:spPr>
          <a:xfrm>
            <a:off x="2659725" y="2737775"/>
            <a:ext cx="911100" cy="624600"/>
          </a:xfrm>
          <a:prstGeom prst="wedgeRectCallout">
            <a:avLst>
              <a:gd fmla="val 32758" name="adj1"/>
              <a:gd fmla="val 97202" name="adj2"/>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DM Sans"/>
                <a:ea typeface="DM Sans"/>
                <a:cs typeface="DM Sans"/>
                <a:sym typeface="DM Sans"/>
              </a:rPr>
              <a:t>Estimated time needed: </a:t>
            </a:r>
            <a:endParaRPr sz="700">
              <a:latin typeface="DM Sans"/>
              <a:ea typeface="DM Sans"/>
              <a:cs typeface="DM Sans"/>
              <a:sym typeface="DM Sans"/>
            </a:endParaRPr>
          </a:p>
          <a:p>
            <a:pPr indent="0" lvl="0" marL="0" rtl="0" algn="ctr">
              <a:spcBef>
                <a:spcPts val="0"/>
              </a:spcBef>
              <a:spcAft>
                <a:spcPts val="0"/>
              </a:spcAft>
              <a:buNone/>
            </a:pPr>
            <a:r>
              <a:rPr lang="en" sz="700">
                <a:latin typeface="DM Sans"/>
                <a:ea typeface="DM Sans"/>
                <a:cs typeface="DM Sans"/>
                <a:sym typeface="DM Sans"/>
              </a:rPr>
              <a:t>20 mins</a:t>
            </a:r>
            <a:endParaRPr sz="70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Extensibility for future upgrades</a:t>
            </a:r>
            <a:endParaRPr/>
          </a:p>
        </p:txBody>
      </p:sp>
      <p:sp>
        <p:nvSpPr>
          <p:cNvPr id="2803" name="Google Shape;2803;p42"/>
          <p:cNvSpPr txBox="1"/>
          <p:nvPr/>
        </p:nvSpPr>
        <p:spPr>
          <a:xfrm>
            <a:off x="2753450" y="1113275"/>
            <a:ext cx="59073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How our system design </a:t>
            </a:r>
            <a:r>
              <a:rPr lang="en">
                <a:latin typeface="DM Sans"/>
                <a:ea typeface="DM Sans"/>
                <a:cs typeface="DM Sans"/>
                <a:sym typeface="DM Sans"/>
              </a:rPr>
              <a:t>allows</a:t>
            </a:r>
            <a:r>
              <a:rPr lang="en">
                <a:latin typeface="DM Sans"/>
                <a:ea typeface="DM Sans"/>
                <a:cs typeface="DM Sans"/>
                <a:sym typeface="DM Sans"/>
              </a:rPr>
              <a:t> for extension with minimal changes: </a:t>
            </a:r>
            <a:endParaRPr>
              <a:latin typeface="DM Sans"/>
              <a:ea typeface="DM Sans"/>
              <a:cs typeface="DM Sans"/>
              <a:sym typeface="DM Sans"/>
            </a:endParaRPr>
          </a:p>
        </p:txBody>
      </p:sp>
      <p:sp>
        <p:nvSpPr>
          <p:cNvPr id="2804" name="Google Shape;2804;p42"/>
          <p:cNvSpPr txBox="1"/>
          <p:nvPr/>
        </p:nvSpPr>
        <p:spPr>
          <a:xfrm>
            <a:off x="2897500" y="1550375"/>
            <a:ext cx="4722300" cy="306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n">
                <a:latin typeface="DM Sans"/>
                <a:ea typeface="DM Sans"/>
                <a:cs typeface="DM Sans"/>
                <a:sym typeface="DM Sans"/>
              </a:rPr>
              <a:t>Loose Coupling</a:t>
            </a:r>
            <a:endParaRPr>
              <a:latin typeface="DM Sans"/>
              <a:ea typeface="DM Sans"/>
              <a:cs typeface="DM Sans"/>
              <a:sym typeface="DM Sans"/>
            </a:endParaRPr>
          </a:p>
          <a:p>
            <a:pPr indent="-317500" lvl="1" marL="914400" rtl="0" algn="l">
              <a:spcBef>
                <a:spcPts val="1000"/>
              </a:spcBef>
              <a:spcAft>
                <a:spcPts val="0"/>
              </a:spcAft>
              <a:buSzPts val="1400"/>
              <a:buFont typeface="DM Sans"/>
              <a:buChar char="○"/>
            </a:pPr>
            <a:r>
              <a:rPr lang="en">
                <a:latin typeface="DM Sans"/>
                <a:ea typeface="DM Sans"/>
                <a:cs typeface="DM Sans"/>
                <a:sym typeface="DM Sans"/>
              </a:rPr>
              <a:t>Modifications to TrafficController for time computation result in potential modifications to </a:t>
            </a:r>
            <a:r>
              <a:rPr b="1" lang="en">
                <a:latin typeface="DM Sans"/>
                <a:ea typeface="DM Sans"/>
                <a:cs typeface="DM Sans"/>
                <a:sym typeface="DM Sans"/>
              </a:rPr>
              <a:t>only MapUI and  TrafficConditions UI</a:t>
            </a:r>
            <a:endParaRPr b="1">
              <a:latin typeface="DM Sans"/>
              <a:ea typeface="DM Sans"/>
              <a:cs typeface="DM Sans"/>
              <a:sym typeface="DM Sans"/>
            </a:endParaRPr>
          </a:p>
          <a:p>
            <a:pPr indent="-317500" lvl="1" marL="914400" rtl="0" algn="l">
              <a:spcBef>
                <a:spcPts val="1000"/>
              </a:spcBef>
              <a:spcAft>
                <a:spcPts val="0"/>
              </a:spcAft>
              <a:buSzPts val="1400"/>
              <a:buFont typeface="DM Sans"/>
              <a:buChar char="○"/>
            </a:pPr>
            <a:r>
              <a:rPr b="1" lang="en">
                <a:latin typeface="DM Sans"/>
                <a:ea typeface="DM Sans"/>
                <a:cs typeface="DM Sans"/>
                <a:sym typeface="DM Sans"/>
              </a:rPr>
              <a:t>Modules not dependent</a:t>
            </a:r>
            <a:r>
              <a:rPr lang="en">
                <a:latin typeface="DM Sans"/>
                <a:ea typeface="DM Sans"/>
                <a:cs typeface="DM Sans"/>
                <a:sym typeface="DM Sans"/>
              </a:rPr>
              <a:t> on TrafficController are left </a:t>
            </a:r>
            <a:r>
              <a:rPr b="1" lang="en">
                <a:latin typeface="DM Sans"/>
                <a:ea typeface="DM Sans"/>
                <a:cs typeface="DM Sans"/>
                <a:sym typeface="DM Sans"/>
              </a:rPr>
              <a:t>unchanged</a:t>
            </a:r>
            <a:endParaRPr b="1">
              <a:latin typeface="DM Sans"/>
              <a:ea typeface="DM Sans"/>
              <a:cs typeface="DM Sans"/>
              <a:sym typeface="DM Sans"/>
            </a:endParaRPr>
          </a:p>
          <a:p>
            <a:pPr indent="-317500" lvl="0" marL="457200" rtl="0" algn="l">
              <a:spcBef>
                <a:spcPts val="1000"/>
              </a:spcBef>
              <a:spcAft>
                <a:spcPts val="0"/>
              </a:spcAft>
              <a:buSzPts val="1400"/>
              <a:buFont typeface="DM Sans"/>
              <a:buChar char="●"/>
            </a:pPr>
            <a:r>
              <a:rPr lang="en">
                <a:latin typeface="DM Sans"/>
                <a:ea typeface="DM Sans"/>
                <a:cs typeface="DM Sans"/>
                <a:sym typeface="DM Sans"/>
              </a:rPr>
              <a:t>Use of Components </a:t>
            </a:r>
            <a:endParaRPr>
              <a:latin typeface="DM Sans"/>
              <a:ea typeface="DM Sans"/>
              <a:cs typeface="DM Sans"/>
              <a:sym typeface="DM Sans"/>
            </a:endParaRPr>
          </a:p>
          <a:p>
            <a:pPr indent="-317500" lvl="1" marL="914400" rtl="0" algn="l">
              <a:spcBef>
                <a:spcPts val="1000"/>
              </a:spcBef>
              <a:spcAft>
                <a:spcPts val="1000"/>
              </a:spcAft>
              <a:buSzPts val="1400"/>
              <a:buFont typeface="DM Sans"/>
              <a:buChar char="○"/>
            </a:pPr>
            <a:r>
              <a:rPr lang="en">
                <a:latin typeface="DM Sans"/>
                <a:ea typeface="DM Sans"/>
                <a:cs typeface="DM Sans"/>
                <a:sym typeface="DM Sans"/>
              </a:rPr>
              <a:t>New UI component for time display can be </a:t>
            </a:r>
            <a:r>
              <a:rPr b="1" lang="en">
                <a:latin typeface="DM Sans"/>
                <a:ea typeface="DM Sans"/>
                <a:cs typeface="DM Sans"/>
                <a:sym typeface="DM Sans"/>
              </a:rPr>
              <a:t>easily imported and incorporated</a:t>
            </a:r>
            <a:r>
              <a:rPr lang="en">
                <a:latin typeface="DM Sans"/>
                <a:ea typeface="DM Sans"/>
                <a:cs typeface="DM Sans"/>
                <a:sym typeface="DM Sans"/>
              </a:rPr>
              <a:t> to existing Map component </a:t>
            </a:r>
            <a:endParaRPr>
              <a:latin typeface="DM Sans"/>
              <a:ea typeface="DM Sans"/>
              <a:cs typeface="DM Sans"/>
              <a:sym typeface="DM Sans"/>
            </a:endParaRPr>
          </a:p>
        </p:txBody>
      </p:sp>
      <p:pic>
        <p:nvPicPr>
          <p:cNvPr id="2805" name="Google Shape;2805;p42"/>
          <p:cNvPicPr preferRelativeResize="0"/>
          <p:nvPr/>
        </p:nvPicPr>
        <p:blipFill rotWithShape="1">
          <a:blip r:embed="rId3">
            <a:alphaModFix/>
          </a:blip>
          <a:srcRect b="2177" l="66033" r="0" t="3553"/>
          <a:stretch/>
        </p:blipFill>
        <p:spPr>
          <a:xfrm>
            <a:off x="623725" y="1168600"/>
            <a:ext cx="1885676" cy="3673925"/>
          </a:xfrm>
          <a:prstGeom prst="rect">
            <a:avLst/>
          </a:prstGeom>
          <a:noFill/>
          <a:ln>
            <a:noFill/>
          </a:ln>
        </p:spPr>
      </p:pic>
      <p:sp>
        <p:nvSpPr>
          <p:cNvPr id="2806" name="Google Shape;2806;p42"/>
          <p:cNvSpPr/>
          <p:nvPr/>
        </p:nvSpPr>
        <p:spPr>
          <a:xfrm>
            <a:off x="623827" y="1618400"/>
            <a:ext cx="1728900" cy="172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43"/>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3"/>
          <p:cNvSpPr txBox="1"/>
          <p:nvPr>
            <p:ph type="title"/>
          </p:nvPr>
        </p:nvSpPr>
        <p:spPr>
          <a:xfrm>
            <a:off x="4589275" y="2543250"/>
            <a:ext cx="40137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Traceability</a:t>
            </a:r>
            <a:endParaRPr/>
          </a:p>
        </p:txBody>
      </p:sp>
      <p:sp>
        <p:nvSpPr>
          <p:cNvPr id="2813" name="Google Shape;2813;p43"/>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814" name="Google Shape;2814;p43"/>
          <p:cNvGrpSpPr/>
          <p:nvPr/>
        </p:nvGrpSpPr>
        <p:grpSpPr>
          <a:xfrm>
            <a:off x="435284" y="2391181"/>
            <a:ext cx="2351004" cy="4425656"/>
            <a:chOff x="5492025" y="895275"/>
            <a:chExt cx="2055612" cy="3869595"/>
          </a:xfrm>
        </p:grpSpPr>
        <p:sp>
          <p:nvSpPr>
            <p:cNvPr id="2815" name="Google Shape;2815;p43"/>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816" name="Google Shape;2816;p43"/>
            <p:cNvGrpSpPr/>
            <p:nvPr/>
          </p:nvGrpSpPr>
          <p:grpSpPr>
            <a:xfrm>
              <a:off x="5659156" y="1062406"/>
              <a:ext cx="1720973" cy="3496726"/>
              <a:chOff x="5659156" y="1062406"/>
              <a:chExt cx="1720973" cy="3496726"/>
            </a:xfrm>
          </p:grpSpPr>
          <p:sp>
            <p:nvSpPr>
              <p:cNvPr id="2817" name="Google Shape;2817;p43"/>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3"/>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3"/>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3"/>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3"/>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3"/>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3"/>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3"/>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3"/>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3"/>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3"/>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3"/>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3"/>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3"/>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3"/>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3"/>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3"/>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3"/>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3"/>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3"/>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3"/>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3"/>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3"/>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3"/>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3"/>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3"/>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3"/>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3"/>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3"/>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3"/>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3"/>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3"/>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3"/>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3"/>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3"/>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3"/>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3"/>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3"/>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3"/>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3"/>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3"/>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3"/>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3"/>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3"/>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3"/>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3"/>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3"/>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3"/>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3"/>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3"/>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3"/>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3"/>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3"/>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3"/>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3"/>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3"/>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3"/>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3"/>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3"/>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3"/>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3"/>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3"/>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3"/>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3"/>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3"/>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3"/>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3"/>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3"/>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3"/>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3"/>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3"/>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3"/>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3"/>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3"/>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3"/>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3"/>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3"/>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3"/>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3"/>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3"/>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3"/>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3"/>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3"/>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3"/>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3"/>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3"/>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3"/>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3"/>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3"/>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3"/>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3"/>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3"/>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3"/>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3"/>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3"/>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3"/>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3"/>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3"/>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3"/>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3"/>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3"/>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3"/>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3"/>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3"/>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3"/>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3"/>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3"/>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4" name="Google Shape;2924;p43"/>
          <p:cNvGrpSpPr/>
          <p:nvPr/>
        </p:nvGrpSpPr>
        <p:grpSpPr>
          <a:xfrm rot="-754058">
            <a:off x="1692569" y="1032547"/>
            <a:ext cx="1764045" cy="3301286"/>
            <a:chOff x="5120779" y="818439"/>
            <a:chExt cx="1836564" cy="3437000"/>
          </a:xfrm>
        </p:grpSpPr>
        <p:sp>
          <p:nvSpPr>
            <p:cNvPr id="2925" name="Google Shape;2925;p43"/>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3"/>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3"/>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8" name="Google Shape;2928;p43"/>
          <p:cNvPicPr preferRelativeResize="0"/>
          <p:nvPr/>
        </p:nvPicPr>
        <p:blipFill rotWithShape="1">
          <a:blip r:embed="rId3">
            <a:alphaModFix/>
          </a:blip>
          <a:srcRect b="0" l="0" r="0" t="0"/>
          <a:stretch/>
        </p:blipFill>
        <p:spPr>
          <a:xfrm rot="-764809">
            <a:off x="1798943" y="1338908"/>
            <a:ext cx="1551285" cy="2688555"/>
          </a:xfrm>
          <a:prstGeom prst="rect">
            <a:avLst/>
          </a:prstGeom>
          <a:noFill/>
          <a:ln>
            <a:noFill/>
          </a:ln>
        </p:spPr>
      </p:pic>
      <p:sp>
        <p:nvSpPr>
          <p:cNvPr id="2929" name="Google Shape;2929;p43"/>
          <p:cNvSpPr txBox="1"/>
          <p:nvPr>
            <p:ph type="title"/>
          </p:nvPr>
        </p:nvSpPr>
        <p:spPr>
          <a:xfrm rot="-782365">
            <a:off x="1898374" y="1299384"/>
            <a:ext cx="920125" cy="41203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PEEWEE</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 </a:t>
            </a:r>
            <a:endParaRPr/>
          </a:p>
        </p:txBody>
      </p:sp>
      <p:sp>
        <p:nvSpPr>
          <p:cNvPr id="2169" name="Google Shape;2169;p26"/>
          <p:cNvSpPr txBox="1"/>
          <p:nvPr>
            <p:ph idx="2" type="title"/>
          </p:nvPr>
        </p:nvSpPr>
        <p:spPr>
          <a:xfrm>
            <a:off x="1692288"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70" name="Google Shape;2170;p26"/>
          <p:cNvSpPr txBox="1"/>
          <p:nvPr>
            <p:ph idx="3" type="title"/>
          </p:nvPr>
        </p:nvSpPr>
        <p:spPr>
          <a:xfrm>
            <a:off x="1692288"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71" name="Google Shape;2171;p26"/>
          <p:cNvSpPr txBox="1"/>
          <p:nvPr>
            <p:ph idx="4" type="title"/>
          </p:nvPr>
        </p:nvSpPr>
        <p:spPr>
          <a:xfrm>
            <a:off x="4044300"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72" name="Google Shape;2172;p26"/>
          <p:cNvSpPr txBox="1"/>
          <p:nvPr>
            <p:ph idx="5" type="title"/>
          </p:nvPr>
        </p:nvSpPr>
        <p:spPr>
          <a:xfrm>
            <a:off x="4044300"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73" name="Google Shape;2173;p26"/>
          <p:cNvSpPr txBox="1"/>
          <p:nvPr>
            <p:ph idx="6" type="title"/>
          </p:nvPr>
        </p:nvSpPr>
        <p:spPr>
          <a:xfrm>
            <a:off x="6394512"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74" name="Google Shape;2174;p26"/>
          <p:cNvSpPr txBox="1"/>
          <p:nvPr>
            <p:ph idx="1" type="subTitle"/>
          </p:nvPr>
        </p:nvSpPr>
        <p:spPr>
          <a:xfrm>
            <a:off x="1201202" y="1974450"/>
            <a:ext cx="2037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175" name="Google Shape;2175;p26"/>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a:t>
            </a:r>
            <a:endParaRPr/>
          </a:p>
        </p:txBody>
      </p:sp>
      <p:sp>
        <p:nvSpPr>
          <p:cNvPr id="2176" name="Google Shape;2176;p26"/>
          <p:cNvSpPr txBox="1"/>
          <p:nvPr>
            <p:ph idx="9" type="subTitle"/>
          </p:nvPr>
        </p:nvSpPr>
        <p:spPr>
          <a:xfrm>
            <a:off x="6050712" y="2311213"/>
            <a:ext cx="1750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 Design Practices</a:t>
            </a:r>
            <a:endParaRPr/>
          </a:p>
        </p:txBody>
      </p:sp>
      <p:sp>
        <p:nvSpPr>
          <p:cNvPr id="2177" name="Google Shape;2177;p26"/>
          <p:cNvSpPr txBox="1"/>
          <p:nvPr>
            <p:ph idx="13" type="subTitle"/>
          </p:nvPr>
        </p:nvSpPr>
        <p:spPr>
          <a:xfrm>
            <a:off x="1201202" y="3552075"/>
            <a:ext cx="2037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Traceability</a:t>
            </a:r>
            <a:endParaRPr/>
          </a:p>
        </p:txBody>
      </p:sp>
      <p:sp>
        <p:nvSpPr>
          <p:cNvPr id="2178" name="Google Shape;2178;p26"/>
          <p:cNvSpPr txBox="1"/>
          <p:nvPr>
            <p:ph idx="14" type="subTitle"/>
          </p:nvPr>
        </p:nvSpPr>
        <p:spPr>
          <a:xfrm>
            <a:off x="3553200" y="3552075"/>
            <a:ext cx="2037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grpSp>
        <p:nvGrpSpPr>
          <p:cNvPr id="2179" name="Google Shape;2179;p26"/>
          <p:cNvGrpSpPr/>
          <p:nvPr/>
        </p:nvGrpSpPr>
        <p:grpSpPr>
          <a:xfrm>
            <a:off x="7449906" y="3611627"/>
            <a:ext cx="1479300" cy="1248004"/>
            <a:chOff x="7449906" y="3611627"/>
            <a:chExt cx="1479300" cy="1248004"/>
          </a:xfrm>
        </p:grpSpPr>
        <p:sp>
          <p:nvSpPr>
            <p:cNvPr id="2180" name="Google Shape;2180;p26"/>
            <p:cNvSpPr/>
            <p:nvPr/>
          </p:nvSpPr>
          <p:spPr>
            <a:xfrm>
              <a:off x="7449906" y="4734525"/>
              <a:ext cx="1479300" cy="125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181" name="Google Shape;2181;p26"/>
            <p:cNvGrpSpPr/>
            <p:nvPr/>
          </p:nvGrpSpPr>
          <p:grpSpPr>
            <a:xfrm>
              <a:off x="7519796" y="3611627"/>
              <a:ext cx="1339527" cy="1248004"/>
              <a:chOff x="7225131" y="3643045"/>
              <a:chExt cx="1307238" cy="1217922"/>
            </a:xfrm>
          </p:grpSpPr>
          <p:grpSp>
            <p:nvGrpSpPr>
              <p:cNvPr id="2182" name="Google Shape;2182;p26"/>
              <p:cNvGrpSpPr/>
              <p:nvPr/>
            </p:nvGrpSpPr>
            <p:grpSpPr>
              <a:xfrm>
                <a:off x="7797289" y="3643045"/>
                <a:ext cx="374657" cy="463150"/>
                <a:chOff x="8243489" y="4050570"/>
                <a:chExt cx="374657" cy="463150"/>
              </a:xfrm>
            </p:grpSpPr>
            <p:sp>
              <p:nvSpPr>
                <p:cNvPr id="2183" name="Google Shape;2183;p2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2185" name="Google Shape;2185;p26"/>
              <p:cNvGrpSpPr/>
              <p:nvPr/>
            </p:nvGrpSpPr>
            <p:grpSpPr>
              <a:xfrm>
                <a:off x="7225131" y="4174073"/>
                <a:ext cx="1307238" cy="686893"/>
                <a:chOff x="2194925" y="1462603"/>
                <a:chExt cx="5820293" cy="3058297"/>
              </a:xfrm>
            </p:grpSpPr>
            <p:sp>
              <p:nvSpPr>
                <p:cNvPr id="2186" name="Google Shape;2186;p26"/>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6"/>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6"/>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6"/>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6"/>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6"/>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6"/>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6"/>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6"/>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6"/>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6"/>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6"/>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6"/>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6"/>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6"/>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6"/>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6"/>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6"/>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6"/>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6"/>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6"/>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6"/>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6"/>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6"/>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6"/>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6"/>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6"/>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6"/>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6"/>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6"/>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6"/>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6"/>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6"/>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6"/>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6"/>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6"/>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6"/>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4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Development</a:t>
            </a:r>
            <a:endParaRPr/>
          </a:p>
        </p:txBody>
      </p:sp>
      <p:sp>
        <p:nvSpPr>
          <p:cNvPr id="2935" name="Google Shape;2935;p44"/>
          <p:cNvSpPr/>
          <p:nvPr/>
        </p:nvSpPr>
        <p:spPr>
          <a:xfrm>
            <a:off x="183919" y="1650973"/>
            <a:ext cx="2393400" cy="1580400"/>
          </a:xfrm>
          <a:prstGeom prst="homePlate">
            <a:avLst>
              <a:gd fmla="val 50000"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Requirements</a:t>
            </a:r>
            <a:endParaRPr b="1">
              <a:solidFill>
                <a:schemeClr val="accent6"/>
              </a:solidFill>
              <a:latin typeface="DM Sans"/>
              <a:ea typeface="DM Sans"/>
              <a:cs typeface="DM Sans"/>
              <a:sym typeface="DM Sans"/>
            </a:endParaRPr>
          </a:p>
        </p:txBody>
      </p:sp>
      <p:sp>
        <p:nvSpPr>
          <p:cNvPr id="2936" name="Google Shape;2936;p44"/>
          <p:cNvSpPr/>
          <p:nvPr/>
        </p:nvSpPr>
        <p:spPr>
          <a:xfrm>
            <a:off x="1892469" y="1650973"/>
            <a:ext cx="2758200" cy="1580400"/>
          </a:xfrm>
          <a:prstGeom prst="chevron">
            <a:avLst>
              <a:gd fmla="val 50000" name="adj"/>
            </a:avLst>
          </a:pr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Design</a:t>
            </a:r>
            <a:endParaRPr b="1">
              <a:solidFill>
                <a:schemeClr val="accent6"/>
              </a:solidFill>
              <a:latin typeface="DM Sans"/>
              <a:ea typeface="DM Sans"/>
              <a:cs typeface="DM Sans"/>
              <a:sym typeface="DM Sans"/>
            </a:endParaRPr>
          </a:p>
        </p:txBody>
      </p:sp>
      <p:sp>
        <p:nvSpPr>
          <p:cNvPr id="2937" name="Google Shape;2937;p44"/>
          <p:cNvSpPr/>
          <p:nvPr/>
        </p:nvSpPr>
        <p:spPr>
          <a:xfrm>
            <a:off x="3963619" y="1650973"/>
            <a:ext cx="3180600" cy="1580400"/>
          </a:xfrm>
          <a:prstGeom prst="chevron">
            <a:avLst>
              <a:gd fmla="val 50000" name="adj"/>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Implementation</a:t>
            </a:r>
            <a:endParaRPr b="1">
              <a:solidFill>
                <a:schemeClr val="accent6"/>
              </a:solidFill>
              <a:latin typeface="DM Sans"/>
              <a:ea typeface="DM Sans"/>
              <a:cs typeface="DM Sans"/>
              <a:sym typeface="DM Sans"/>
            </a:endParaRPr>
          </a:p>
        </p:txBody>
      </p:sp>
      <p:sp>
        <p:nvSpPr>
          <p:cNvPr id="2938" name="Google Shape;2938;p44"/>
          <p:cNvSpPr/>
          <p:nvPr/>
        </p:nvSpPr>
        <p:spPr>
          <a:xfrm>
            <a:off x="6456844" y="1650973"/>
            <a:ext cx="2542500" cy="1580400"/>
          </a:xfrm>
          <a:prstGeom prst="chevron">
            <a:avLst>
              <a:gd fmla="val 50000" name="adj"/>
            </a:avLst>
          </a:prstGeom>
          <a:solidFill>
            <a:schemeClr val="accent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DM Sans"/>
                <a:ea typeface="DM Sans"/>
                <a:cs typeface="DM Sans"/>
                <a:sym typeface="DM Sans"/>
              </a:rPr>
              <a:t>Testing</a:t>
            </a:r>
            <a:endParaRPr b="1">
              <a:solidFill>
                <a:schemeClr val="accent6"/>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Traffic Trends</a:t>
            </a:r>
            <a:endParaRPr/>
          </a:p>
        </p:txBody>
      </p:sp>
      <p:pic>
        <p:nvPicPr>
          <p:cNvPr id="2944" name="Google Shape;2944;p45"/>
          <p:cNvPicPr preferRelativeResize="0"/>
          <p:nvPr/>
        </p:nvPicPr>
        <p:blipFill rotWithShape="1">
          <a:blip r:embed="rId3">
            <a:alphaModFix/>
          </a:blip>
          <a:srcRect b="2733" l="0" r="0" t="0"/>
          <a:stretch/>
        </p:blipFill>
        <p:spPr>
          <a:xfrm>
            <a:off x="1091213" y="1068013"/>
            <a:ext cx="3036175" cy="3030426"/>
          </a:xfrm>
          <a:prstGeom prst="rect">
            <a:avLst/>
          </a:prstGeom>
          <a:noFill/>
          <a:ln cap="flat" cmpd="sng" w="28575">
            <a:solidFill>
              <a:schemeClr val="accent2"/>
            </a:solidFill>
            <a:prstDash val="solid"/>
            <a:round/>
            <a:headEnd len="sm" w="sm" type="none"/>
            <a:tailEnd len="sm" w="sm" type="none"/>
          </a:ln>
        </p:spPr>
      </p:pic>
      <p:pic>
        <p:nvPicPr>
          <p:cNvPr id="2945" name="Google Shape;2945;p45"/>
          <p:cNvPicPr preferRelativeResize="0"/>
          <p:nvPr/>
        </p:nvPicPr>
        <p:blipFill rotWithShape="1">
          <a:blip r:embed="rId4">
            <a:alphaModFix/>
          </a:blip>
          <a:srcRect b="0" l="0" r="0" t="0"/>
          <a:stretch/>
        </p:blipFill>
        <p:spPr>
          <a:xfrm>
            <a:off x="5016604" y="1068023"/>
            <a:ext cx="3036174" cy="3030422"/>
          </a:xfrm>
          <a:prstGeom prst="rect">
            <a:avLst/>
          </a:prstGeom>
          <a:noFill/>
          <a:ln cap="flat" cmpd="sng" w="28575">
            <a:solidFill>
              <a:schemeClr val="accent2"/>
            </a:solidFill>
            <a:prstDash val="solid"/>
            <a:round/>
            <a:headEnd len="sm" w="sm" type="none"/>
            <a:tailEnd len="sm" w="sm" type="none"/>
          </a:ln>
        </p:spPr>
      </p:pic>
      <p:sp>
        <p:nvSpPr>
          <p:cNvPr id="2946" name="Google Shape;2946;p45"/>
          <p:cNvSpPr txBox="1"/>
          <p:nvPr/>
        </p:nvSpPr>
        <p:spPr>
          <a:xfrm>
            <a:off x="1091150" y="4111448"/>
            <a:ext cx="3036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DM Sans"/>
                <a:ea typeface="DM Sans"/>
                <a:cs typeface="DM Sans"/>
                <a:sym typeface="DM Sans"/>
              </a:rPr>
              <a:t>Camera View</a:t>
            </a:r>
            <a:endParaRPr b="1" sz="1700">
              <a:solidFill>
                <a:schemeClr val="dk1"/>
              </a:solidFill>
              <a:latin typeface="DM Sans"/>
              <a:ea typeface="DM Sans"/>
              <a:cs typeface="DM Sans"/>
              <a:sym typeface="DM Sans"/>
            </a:endParaRPr>
          </a:p>
        </p:txBody>
      </p:sp>
      <p:sp>
        <p:nvSpPr>
          <p:cNvPr id="2947" name="Google Shape;2947;p45"/>
          <p:cNvSpPr txBox="1"/>
          <p:nvPr/>
        </p:nvSpPr>
        <p:spPr>
          <a:xfrm>
            <a:off x="5016538" y="4111447"/>
            <a:ext cx="3036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DM Sans"/>
                <a:ea typeface="DM Sans"/>
                <a:cs typeface="DM Sans"/>
                <a:sym typeface="DM Sans"/>
              </a:rPr>
              <a:t>Trends</a:t>
            </a:r>
            <a:endParaRPr b="1" sz="17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Functional Requirements</a:t>
            </a:r>
            <a:endParaRPr/>
          </a:p>
        </p:txBody>
      </p:sp>
      <p:sp>
        <p:nvSpPr>
          <p:cNvPr id="2953" name="Google Shape;2953;p46"/>
          <p:cNvSpPr txBox="1"/>
          <p:nvPr>
            <p:ph idx="5" type="subTitle"/>
          </p:nvPr>
        </p:nvSpPr>
        <p:spPr>
          <a:xfrm>
            <a:off x="3374850" y="2343425"/>
            <a:ext cx="239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Cameras</a:t>
            </a:r>
            <a:endParaRPr/>
          </a:p>
        </p:txBody>
      </p:sp>
      <p:sp>
        <p:nvSpPr>
          <p:cNvPr id="2954" name="Google Shape;2954;p46"/>
          <p:cNvSpPr txBox="1"/>
          <p:nvPr>
            <p:ph idx="4" type="subTitle"/>
          </p:nvPr>
        </p:nvSpPr>
        <p:spPr>
          <a:xfrm>
            <a:off x="337875" y="2343438"/>
            <a:ext cx="239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API</a:t>
            </a:r>
            <a:endParaRPr/>
          </a:p>
        </p:txBody>
      </p:sp>
      <p:sp>
        <p:nvSpPr>
          <p:cNvPr id="2955" name="Google Shape;2955;p46"/>
          <p:cNvSpPr txBox="1"/>
          <p:nvPr>
            <p:ph idx="1" type="subTitle"/>
          </p:nvPr>
        </p:nvSpPr>
        <p:spPr>
          <a:xfrm>
            <a:off x="337875" y="2861738"/>
            <a:ext cx="2394300" cy="8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View </a:t>
            </a:r>
            <a:r>
              <a:rPr lang="en"/>
              <a:t>all real-time images retrieved from LTA’s Traffic Images API</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2956" name="Google Shape;2956;p46"/>
          <p:cNvSpPr txBox="1"/>
          <p:nvPr>
            <p:ph idx="2" type="subTitle"/>
          </p:nvPr>
        </p:nvSpPr>
        <p:spPr>
          <a:xfrm>
            <a:off x="3374850" y="2861738"/>
            <a:ext cx="2394300" cy="8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earch and view images from a user-specified camera </a:t>
            </a:r>
            <a:endParaRPr/>
          </a:p>
        </p:txBody>
      </p:sp>
      <p:sp>
        <p:nvSpPr>
          <p:cNvPr id="2957" name="Google Shape;2957;p46"/>
          <p:cNvSpPr txBox="1"/>
          <p:nvPr>
            <p:ph idx="3" type="subTitle"/>
          </p:nvPr>
        </p:nvSpPr>
        <p:spPr>
          <a:xfrm>
            <a:off x="6450075" y="2861738"/>
            <a:ext cx="2317800" cy="8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t>
            </a:r>
            <a:r>
              <a:rPr lang="en"/>
              <a:t>iew hourly and daily traffic trends all camera locations</a:t>
            </a:r>
            <a:endParaRPr/>
          </a:p>
        </p:txBody>
      </p:sp>
      <p:sp>
        <p:nvSpPr>
          <p:cNvPr id="2958" name="Google Shape;2958;p46"/>
          <p:cNvSpPr txBox="1"/>
          <p:nvPr>
            <p:ph idx="6" type="subTitle"/>
          </p:nvPr>
        </p:nvSpPr>
        <p:spPr>
          <a:xfrm>
            <a:off x="6411825" y="2343425"/>
            <a:ext cx="239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Trends</a:t>
            </a:r>
            <a:endParaRPr/>
          </a:p>
        </p:txBody>
      </p:sp>
      <p:pic>
        <p:nvPicPr>
          <p:cNvPr id="2959" name="Google Shape;2959;p46"/>
          <p:cNvPicPr preferRelativeResize="0"/>
          <p:nvPr/>
        </p:nvPicPr>
        <p:blipFill>
          <a:blip r:embed="rId3">
            <a:alphaModFix/>
          </a:blip>
          <a:stretch>
            <a:fillRect/>
          </a:stretch>
        </p:blipFill>
        <p:spPr>
          <a:xfrm>
            <a:off x="4129263" y="1457963"/>
            <a:ext cx="885475" cy="885475"/>
          </a:xfrm>
          <a:prstGeom prst="rect">
            <a:avLst/>
          </a:prstGeom>
          <a:noFill/>
          <a:ln>
            <a:noFill/>
          </a:ln>
        </p:spPr>
      </p:pic>
      <p:pic>
        <p:nvPicPr>
          <p:cNvPr id="2960" name="Google Shape;2960;p46"/>
          <p:cNvPicPr preferRelativeResize="0"/>
          <p:nvPr/>
        </p:nvPicPr>
        <p:blipFill>
          <a:blip r:embed="rId4">
            <a:alphaModFix/>
          </a:blip>
          <a:stretch>
            <a:fillRect/>
          </a:stretch>
        </p:blipFill>
        <p:spPr>
          <a:xfrm>
            <a:off x="1138000" y="1549339"/>
            <a:ext cx="794050" cy="794100"/>
          </a:xfrm>
          <a:prstGeom prst="rect">
            <a:avLst/>
          </a:prstGeom>
          <a:noFill/>
          <a:ln>
            <a:noFill/>
          </a:ln>
        </p:spPr>
      </p:pic>
      <p:pic>
        <p:nvPicPr>
          <p:cNvPr id="2961" name="Google Shape;2961;p46"/>
          <p:cNvPicPr preferRelativeResize="0"/>
          <p:nvPr/>
        </p:nvPicPr>
        <p:blipFill>
          <a:blip r:embed="rId5">
            <a:alphaModFix/>
          </a:blip>
          <a:stretch>
            <a:fillRect/>
          </a:stretch>
        </p:blipFill>
        <p:spPr>
          <a:xfrm>
            <a:off x="7166250" y="1457975"/>
            <a:ext cx="885450" cy="88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4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 </a:t>
            </a:r>
            <a:r>
              <a:rPr lang="en"/>
              <a:t>Functional</a:t>
            </a:r>
            <a:r>
              <a:rPr lang="en"/>
              <a:t> </a:t>
            </a:r>
            <a:r>
              <a:rPr lang="en"/>
              <a:t>Requirements</a:t>
            </a:r>
            <a:endParaRPr/>
          </a:p>
        </p:txBody>
      </p:sp>
      <p:sp>
        <p:nvSpPr>
          <p:cNvPr id="2967" name="Google Shape;2967;p47"/>
          <p:cNvSpPr txBox="1"/>
          <p:nvPr>
            <p:ph idx="5" type="subTitle"/>
          </p:nvPr>
        </p:nvSpPr>
        <p:spPr>
          <a:xfrm>
            <a:off x="5463000" y="2343425"/>
            <a:ext cx="2961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Accuracy</a:t>
            </a:r>
            <a:endParaRPr/>
          </a:p>
        </p:txBody>
      </p:sp>
      <p:sp>
        <p:nvSpPr>
          <p:cNvPr id="2968" name="Google Shape;2968;p47"/>
          <p:cNvSpPr txBox="1"/>
          <p:nvPr>
            <p:ph idx="4" type="subTitle"/>
          </p:nvPr>
        </p:nvSpPr>
        <p:spPr>
          <a:xfrm>
            <a:off x="720000" y="2343425"/>
            <a:ext cx="29610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Performance</a:t>
            </a:r>
            <a:endParaRPr/>
          </a:p>
        </p:txBody>
      </p:sp>
      <p:sp>
        <p:nvSpPr>
          <p:cNvPr id="2969" name="Google Shape;2969;p47"/>
          <p:cNvSpPr txBox="1"/>
          <p:nvPr>
            <p:ph idx="1" type="subTitle"/>
          </p:nvPr>
        </p:nvSpPr>
        <p:spPr>
          <a:xfrm>
            <a:off x="720000" y="2861725"/>
            <a:ext cx="2961000" cy="8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ystem must load traffic trends in &lt; 5 seconds</a:t>
            </a:r>
            <a:endParaRPr/>
          </a:p>
          <a:p>
            <a:pPr indent="0" lvl="0" marL="0" rtl="0" algn="ctr">
              <a:spcBef>
                <a:spcPts val="0"/>
              </a:spcBef>
              <a:spcAft>
                <a:spcPts val="0"/>
              </a:spcAft>
              <a:buNone/>
            </a:pPr>
            <a:r>
              <a:t/>
            </a:r>
            <a:endParaRPr/>
          </a:p>
        </p:txBody>
      </p:sp>
      <p:sp>
        <p:nvSpPr>
          <p:cNvPr id="2970" name="Google Shape;2970;p47"/>
          <p:cNvSpPr txBox="1"/>
          <p:nvPr>
            <p:ph idx="2" type="subTitle"/>
          </p:nvPr>
        </p:nvSpPr>
        <p:spPr>
          <a:xfrm>
            <a:off x="5463000" y="2861730"/>
            <a:ext cx="2961000" cy="8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ystem must detect vehicles in images with an accuracy of &gt;70%</a:t>
            </a:r>
            <a:endParaRPr/>
          </a:p>
        </p:txBody>
      </p:sp>
      <p:pic>
        <p:nvPicPr>
          <p:cNvPr id="2971" name="Google Shape;2971;p47"/>
          <p:cNvPicPr preferRelativeResize="0"/>
          <p:nvPr/>
        </p:nvPicPr>
        <p:blipFill>
          <a:blip r:embed="rId3">
            <a:alphaModFix/>
          </a:blip>
          <a:stretch>
            <a:fillRect/>
          </a:stretch>
        </p:blipFill>
        <p:spPr>
          <a:xfrm>
            <a:off x="1757775" y="1457975"/>
            <a:ext cx="885450" cy="885450"/>
          </a:xfrm>
          <a:prstGeom prst="rect">
            <a:avLst/>
          </a:prstGeom>
          <a:noFill/>
          <a:ln>
            <a:noFill/>
          </a:ln>
        </p:spPr>
      </p:pic>
      <p:pic>
        <p:nvPicPr>
          <p:cNvPr id="2972" name="Google Shape;2972;p47"/>
          <p:cNvPicPr preferRelativeResize="0"/>
          <p:nvPr/>
        </p:nvPicPr>
        <p:blipFill>
          <a:blip r:embed="rId4">
            <a:alphaModFix/>
          </a:blip>
          <a:stretch>
            <a:fillRect/>
          </a:stretch>
        </p:blipFill>
        <p:spPr>
          <a:xfrm>
            <a:off x="6500775" y="1457975"/>
            <a:ext cx="885450" cy="88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4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and Implementation</a:t>
            </a:r>
            <a:endParaRPr/>
          </a:p>
        </p:txBody>
      </p:sp>
      <p:sp>
        <p:nvSpPr>
          <p:cNvPr id="2978" name="Google Shape;2978;p48"/>
          <p:cNvSpPr txBox="1"/>
          <p:nvPr/>
        </p:nvSpPr>
        <p:spPr>
          <a:xfrm>
            <a:off x="6114522" y="2038568"/>
            <a:ext cx="1528200" cy="369300"/>
          </a:xfrm>
          <a:prstGeom prst="rect">
            <a:avLst/>
          </a:pr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Traffic Controller</a:t>
            </a:r>
            <a:endParaRPr b="1" sz="1200">
              <a:solidFill>
                <a:srgbClr val="FFFFFF"/>
              </a:solidFill>
              <a:latin typeface="DM Sans"/>
              <a:ea typeface="DM Sans"/>
              <a:cs typeface="DM Sans"/>
              <a:sym typeface="DM Sans"/>
            </a:endParaRPr>
          </a:p>
        </p:txBody>
      </p:sp>
      <p:sp>
        <p:nvSpPr>
          <p:cNvPr id="2979" name="Google Shape;2979;p48"/>
          <p:cNvSpPr txBox="1"/>
          <p:nvPr/>
        </p:nvSpPr>
        <p:spPr>
          <a:xfrm>
            <a:off x="4872063" y="2967093"/>
            <a:ext cx="1528200" cy="369300"/>
          </a:xfrm>
          <a:prstGeom prst="rect">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Traffic View</a:t>
            </a:r>
            <a:endParaRPr b="1" sz="1200">
              <a:solidFill>
                <a:srgbClr val="FFFFFF"/>
              </a:solidFill>
              <a:latin typeface="DM Sans"/>
              <a:ea typeface="DM Sans"/>
              <a:cs typeface="DM Sans"/>
              <a:sym typeface="DM Sans"/>
            </a:endParaRPr>
          </a:p>
        </p:txBody>
      </p:sp>
      <p:sp>
        <p:nvSpPr>
          <p:cNvPr id="2980" name="Google Shape;2980;p48"/>
          <p:cNvSpPr txBox="1"/>
          <p:nvPr/>
        </p:nvSpPr>
        <p:spPr>
          <a:xfrm>
            <a:off x="7356916" y="2967093"/>
            <a:ext cx="1528200" cy="369300"/>
          </a:xfrm>
          <a:prstGeom prst="rect">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Traffic Model</a:t>
            </a:r>
            <a:endParaRPr b="1" sz="1200">
              <a:solidFill>
                <a:srgbClr val="FFFFFF"/>
              </a:solidFill>
              <a:latin typeface="DM Sans"/>
              <a:ea typeface="DM Sans"/>
              <a:cs typeface="DM Sans"/>
              <a:sym typeface="DM Sans"/>
            </a:endParaRPr>
          </a:p>
        </p:txBody>
      </p:sp>
      <p:pic>
        <p:nvPicPr>
          <p:cNvPr id="2981" name="Google Shape;2981;p48"/>
          <p:cNvPicPr preferRelativeResize="0"/>
          <p:nvPr/>
        </p:nvPicPr>
        <p:blipFill>
          <a:blip r:embed="rId3">
            <a:alphaModFix/>
          </a:blip>
          <a:stretch>
            <a:fillRect/>
          </a:stretch>
        </p:blipFill>
        <p:spPr>
          <a:xfrm>
            <a:off x="1411813" y="1532463"/>
            <a:ext cx="439425" cy="439425"/>
          </a:xfrm>
          <a:prstGeom prst="rect">
            <a:avLst/>
          </a:prstGeom>
          <a:noFill/>
          <a:ln>
            <a:noFill/>
          </a:ln>
        </p:spPr>
      </p:pic>
      <p:sp>
        <p:nvSpPr>
          <p:cNvPr id="2982" name="Google Shape;2982;p48"/>
          <p:cNvSpPr txBox="1"/>
          <p:nvPr/>
        </p:nvSpPr>
        <p:spPr>
          <a:xfrm>
            <a:off x="867434" y="2031788"/>
            <a:ext cx="1528200" cy="369300"/>
          </a:xfrm>
          <a:prstGeom prst="rect">
            <a:avLst/>
          </a:prstGeom>
          <a:solidFill>
            <a:srgbClr val="307BF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Traffic AI</a:t>
            </a:r>
            <a:endParaRPr b="1" sz="1200">
              <a:solidFill>
                <a:srgbClr val="FFFFFF"/>
              </a:solidFill>
              <a:latin typeface="DM Sans"/>
              <a:ea typeface="DM Sans"/>
              <a:cs typeface="DM Sans"/>
              <a:sym typeface="DM Sans"/>
            </a:endParaRPr>
          </a:p>
        </p:txBody>
      </p:sp>
      <p:pic>
        <p:nvPicPr>
          <p:cNvPr id="2983" name="Google Shape;2983;p48"/>
          <p:cNvPicPr preferRelativeResize="0"/>
          <p:nvPr/>
        </p:nvPicPr>
        <p:blipFill rotWithShape="1">
          <a:blip r:embed="rId4">
            <a:alphaModFix/>
          </a:blip>
          <a:srcRect b="50184" l="17349" r="17963" t="0"/>
          <a:stretch/>
        </p:blipFill>
        <p:spPr>
          <a:xfrm>
            <a:off x="1234513" y="2786213"/>
            <a:ext cx="794050" cy="611500"/>
          </a:xfrm>
          <a:prstGeom prst="rect">
            <a:avLst/>
          </a:prstGeom>
          <a:noFill/>
          <a:ln>
            <a:noFill/>
          </a:ln>
        </p:spPr>
      </p:pic>
      <p:sp>
        <p:nvSpPr>
          <p:cNvPr id="2984" name="Google Shape;2984;p48"/>
          <p:cNvSpPr txBox="1"/>
          <p:nvPr/>
        </p:nvSpPr>
        <p:spPr>
          <a:xfrm>
            <a:off x="867434" y="3474113"/>
            <a:ext cx="1528200" cy="369300"/>
          </a:xfrm>
          <a:prstGeom prst="rect">
            <a:avLst/>
          </a:prstGeom>
          <a:solidFill>
            <a:srgbClr val="307BF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LTA API</a:t>
            </a:r>
            <a:endParaRPr b="1" sz="1200">
              <a:solidFill>
                <a:srgbClr val="FFFFFF"/>
              </a:solidFill>
              <a:latin typeface="DM Sans"/>
              <a:ea typeface="DM Sans"/>
              <a:cs typeface="DM Sans"/>
              <a:sym typeface="DM Sans"/>
            </a:endParaRPr>
          </a:p>
        </p:txBody>
      </p:sp>
      <p:cxnSp>
        <p:nvCxnSpPr>
          <p:cNvPr id="2985" name="Google Shape;2985;p48"/>
          <p:cNvCxnSpPr>
            <a:stCxn id="2978" idx="1"/>
            <a:endCxn id="2979" idx="0"/>
          </p:cNvCxnSpPr>
          <p:nvPr/>
        </p:nvCxnSpPr>
        <p:spPr>
          <a:xfrm flipH="1">
            <a:off x="5636022" y="2223218"/>
            <a:ext cx="478500" cy="744000"/>
          </a:xfrm>
          <a:prstGeom prst="straightConnector1">
            <a:avLst/>
          </a:prstGeom>
          <a:noFill/>
          <a:ln cap="flat" cmpd="sng" w="9525">
            <a:solidFill>
              <a:schemeClr val="dk2"/>
            </a:solidFill>
            <a:prstDash val="solid"/>
            <a:round/>
            <a:headEnd len="med" w="med" type="stealth"/>
            <a:tailEnd len="med" w="med" type="stealth"/>
          </a:ln>
        </p:spPr>
      </p:cxnSp>
      <p:cxnSp>
        <p:nvCxnSpPr>
          <p:cNvPr id="2986" name="Google Shape;2986;p48"/>
          <p:cNvCxnSpPr>
            <a:stCxn id="2980" idx="0"/>
            <a:endCxn id="2978" idx="3"/>
          </p:cNvCxnSpPr>
          <p:nvPr/>
        </p:nvCxnSpPr>
        <p:spPr>
          <a:xfrm rot="10800000">
            <a:off x="7642816" y="2223093"/>
            <a:ext cx="478200" cy="744000"/>
          </a:xfrm>
          <a:prstGeom prst="straightConnector1">
            <a:avLst/>
          </a:prstGeom>
          <a:noFill/>
          <a:ln cap="flat" cmpd="sng" w="9525">
            <a:solidFill>
              <a:schemeClr val="dk2"/>
            </a:solidFill>
            <a:prstDash val="solid"/>
            <a:round/>
            <a:headEnd len="med" w="med" type="triangle"/>
            <a:tailEnd len="med" w="med" type="none"/>
          </a:ln>
        </p:spPr>
      </p:cxnSp>
      <p:cxnSp>
        <p:nvCxnSpPr>
          <p:cNvPr id="2987" name="Google Shape;2987;p48"/>
          <p:cNvCxnSpPr>
            <a:stCxn id="2980" idx="1"/>
            <a:endCxn id="2979" idx="3"/>
          </p:cNvCxnSpPr>
          <p:nvPr/>
        </p:nvCxnSpPr>
        <p:spPr>
          <a:xfrm rot="10800000">
            <a:off x="6400216" y="3151743"/>
            <a:ext cx="956700" cy="0"/>
          </a:xfrm>
          <a:prstGeom prst="straightConnector1">
            <a:avLst/>
          </a:prstGeom>
          <a:noFill/>
          <a:ln cap="flat" cmpd="sng" w="9525">
            <a:solidFill>
              <a:schemeClr val="dk2"/>
            </a:solidFill>
            <a:prstDash val="solid"/>
            <a:round/>
            <a:headEnd len="med" w="med" type="stealth"/>
            <a:tailEnd len="med" w="med" type="stealth"/>
          </a:ln>
        </p:spPr>
      </p:cxnSp>
      <p:sp>
        <p:nvSpPr>
          <p:cNvPr id="2988" name="Google Shape;2988;p48"/>
          <p:cNvSpPr/>
          <p:nvPr/>
        </p:nvSpPr>
        <p:spPr>
          <a:xfrm rot="5400000">
            <a:off x="4353600" y="2670733"/>
            <a:ext cx="436800" cy="3119100"/>
          </a:xfrm>
          <a:prstGeom prst="upDown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89" name="Google Shape;2989;p48"/>
          <p:cNvSpPr txBox="1"/>
          <p:nvPr/>
        </p:nvSpPr>
        <p:spPr>
          <a:xfrm>
            <a:off x="3848392" y="3743225"/>
            <a:ext cx="13863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Loose Coupling</a:t>
            </a:r>
            <a:endParaRPr b="1" sz="1200">
              <a:solidFill>
                <a:schemeClr val="dk1"/>
              </a:solidFill>
              <a:latin typeface="DM Sans"/>
              <a:ea typeface="DM Sans"/>
              <a:cs typeface="DM Sans"/>
              <a:sym typeface="DM Sans"/>
            </a:endParaRPr>
          </a:p>
        </p:txBody>
      </p:sp>
      <p:cxnSp>
        <p:nvCxnSpPr>
          <p:cNvPr id="2990" name="Google Shape;2990;p48"/>
          <p:cNvCxnSpPr>
            <a:stCxn id="2982" idx="3"/>
            <a:endCxn id="2978" idx="1"/>
          </p:cNvCxnSpPr>
          <p:nvPr/>
        </p:nvCxnSpPr>
        <p:spPr>
          <a:xfrm>
            <a:off x="2395634" y="2216438"/>
            <a:ext cx="3718800" cy="6900"/>
          </a:xfrm>
          <a:prstGeom prst="straightConnector1">
            <a:avLst/>
          </a:prstGeom>
          <a:noFill/>
          <a:ln cap="flat" cmpd="sng" w="9525">
            <a:solidFill>
              <a:srgbClr val="191919"/>
            </a:solidFill>
            <a:prstDash val="lgDash"/>
            <a:round/>
            <a:headEnd len="med" w="med" type="triangle"/>
            <a:tailEnd len="med" w="med" type="none"/>
          </a:ln>
        </p:spPr>
      </p:cxnSp>
      <p:sp>
        <p:nvSpPr>
          <p:cNvPr id="2991" name="Google Shape;2991;p48"/>
          <p:cNvSpPr txBox="1"/>
          <p:nvPr/>
        </p:nvSpPr>
        <p:spPr>
          <a:xfrm>
            <a:off x="3941928" y="1898750"/>
            <a:ext cx="1027500" cy="3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Get Updates</a:t>
            </a:r>
            <a:endParaRPr sz="900">
              <a:solidFill>
                <a:schemeClr val="dk1"/>
              </a:solidFill>
              <a:latin typeface="DM Sans"/>
              <a:ea typeface="DM Sans"/>
              <a:cs typeface="DM Sans"/>
              <a:sym typeface="DM Sans"/>
            </a:endParaRPr>
          </a:p>
        </p:txBody>
      </p:sp>
      <p:sp>
        <p:nvSpPr>
          <p:cNvPr id="2992" name="Google Shape;2992;p48"/>
          <p:cNvSpPr txBox="1"/>
          <p:nvPr/>
        </p:nvSpPr>
        <p:spPr>
          <a:xfrm>
            <a:off x="6475400" y="2862418"/>
            <a:ext cx="806400" cy="3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Update UI</a:t>
            </a:r>
            <a:endParaRPr sz="900">
              <a:solidFill>
                <a:schemeClr val="dk1"/>
              </a:solidFill>
              <a:latin typeface="DM Sans"/>
              <a:ea typeface="DM Sans"/>
              <a:cs typeface="DM Sans"/>
              <a:sym typeface="DM Sans"/>
            </a:endParaRPr>
          </a:p>
        </p:txBody>
      </p:sp>
      <p:sp>
        <p:nvSpPr>
          <p:cNvPr id="2993" name="Google Shape;2993;p48"/>
          <p:cNvSpPr txBox="1"/>
          <p:nvPr/>
        </p:nvSpPr>
        <p:spPr>
          <a:xfrm>
            <a:off x="7961741" y="2338568"/>
            <a:ext cx="1027500" cy="3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Update Data</a:t>
            </a:r>
            <a:endParaRPr sz="900">
              <a:solidFill>
                <a:schemeClr val="dk1"/>
              </a:solidFill>
              <a:latin typeface="DM Sans"/>
              <a:ea typeface="DM Sans"/>
              <a:cs typeface="DM Sans"/>
              <a:sym typeface="DM Sans"/>
            </a:endParaRPr>
          </a:p>
        </p:txBody>
      </p:sp>
      <p:sp>
        <p:nvSpPr>
          <p:cNvPr id="2994" name="Google Shape;2994;p48"/>
          <p:cNvSpPr txBox="1"/>
          <p:nvPr/>
        </p:nvSpPr>
        <p:spPr>
          <a:xfrm>
            <a:off x="4929475" y="2344318"/>
            <a:ext cx="806400" cy="3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User Input</a:t>
            </a:r>
            <a:endParaRPr sz="9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Principles</a:t>
            </a:r>
            <a:endParaRPr/>
          </a:p>
        </p:txBody>
      </p:sp>
      <p:sp>
        <p:nvSpPr>
          <p:cNvPr id="3000" name="Google Shape;3000;p49"/>
          <p:cNvSpPr txBox="1"/>
          <p:nvPr/>
        </p:nvSpPr>
        <p:spPr>
          <a:xfrm>
            <a:off x="1636447" y="2919113"/>
            <a:ext cx="1528200" cy="369300"/>
          </a:xfrm>
          <a:prstGeom prst="rect">
            <a:avLst/>
          </a:prstGeom>
          <a:solidFill>
            <a:schemeClr val="accen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Traffic Trends</a:t>
            </a:r>
            <a:endParaRPr b="1" sz="1200">
              <a:solidFill>
                <a:srgbClr val="FFFFFF"/>
              </a:solidFill>
              <a:latin typeface="DM Sans"/>
              <a:ea typeface="DM Sans"/>
              <a:cs typeface="DM Sans"/>
              <a:sym typeface="DM Sans"/>
            </a:endParaRPr>
          </a:p>
        </p:txBody>
      </p:sp>
      <p:pic>
        <p:nvPicPr>
          <p:cNvPr id="3001" name="Google Shape;3001;p49"/>
          <p:cNvPicPr preferRelativeResize="0"/>
          <p:nvPr/>
        </p:nvPicPr>
        <p:blipFill>
          <a:blip r:embed="rId3">
            <a:alphaModFix/>
          </a:blip>
          <a:stretch>
            <a:fillRect/>
          </a:stretch>
        </p:blipFill>
        <p:spPr>
          <a:xfrm>
            <a:off x="6523738" y="2352038"/>
            <a:ext cx="439425" cy="439425"/>
          </a:xfrm>
          <a:prstGeom prst="rect">
            <a:avLst/>
          </a:prstGeom>
          <a:noFill/>
          <a:ln>
            <a:noFill/>
          </a:ln>
        </p:spPr>
      </p:pic>
      <p:sp>
        <p:nvSpPr>
          <p:cNvPr id="3002" name="Google Shape;3002;p49"/>
          <p:cNvSpPr txBox="1"/>
          <p:nvPr/>
        </p:nvSpPr>
        <p:spPr>
          <a:xfrm>
            <a:off x="5979347" y="2919113"/>
            <a:ext cx="1528200" cy="369300"/>
          </a:xfrm>
          <a:prstGeom prst="rect">
            <a:avLst/>
          </a:prstGeom>
          <a:solidFill>
            <a:srgbClr val="307BF3"/>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Traffic AI</a:t>
            </a:r>
            <a:endParaRPr b="1" sz="1200">
              <a:solidFill>
                <a:srgbClr val="FFFFFF"/>
              </a:solidFill>
              <a:latin typeface="DM Sans"/>
              <a:ea typeface="DM Sans"/>
              <a:cs typeface="DM Sans"/>
              <a:sym typeface="DM Sans"/>
            </a:endParaRPr>
          </a:p>
        </p:txBody>
      </p:sp>
      <p:sp>
        <p:nvSpPr>
          <p:cNvPr id="3003" name="Google Shape;3003;p49"/>
          <p:cNvSpPr/>
          <p:nvPr/>
        </p:nvSpPr>
        <p:spPr>
          <a:xfrm rot="-5400000">
            <a:off x="4422875" y="1838688"/>
            <a:ext cx="345300" cy="2013900"/>
          </a:xfrm>
          <a:prstGeom prst="upDown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04" name="Google Shape;3004;p49"/>
          <p:cNvSpPr txBox="1"/>
          <p:nvPr/>
        </p:nvSpPr>
        <p:spPr>
          <a:xfrm>
            <a:off x="3772325" y="2371363"/>
            <a:ext cx="16464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Observer Pattern</a:t>
            </a:r>
            <a:endParaRPr b="1" sz="1200">
              <a:solidFill>
                <a:schemeClr val="dk1"/>
              </a:solidFill>
              <a:latin typeface="DM Sans"/>
              <a:ea typeface="DM Sans"/>
              <a:cs typeface="DM Sans"/>
              <a:sym typeface="DM Sans"/>
            </a:endParaRPr>
          </a:p>
        </p:txBody>
      </p:sp>
      <p:pic>
        <p:nvPicPr>
          <p:cNvPr id="3005" name="Google Shape;3005;p49"/>
          <p:cNvPicPr preferRelativeResize="0"/>
          <p:nvPr/>
        </p:nvPicPr>
        <p:blipFill>
          <a:blip r:embed="rId4">
            <a:alphaModFix/>
          </a:blip>
          <a:stretch>
            <a:fillRect/>
          </a:stretch>
        </p:blipFill>
        <p:spPr>
          <a:xfrm>
            <a:off x="2180838" y="2352050"/>
            <a:ext cx="439425" cy="439425"/>
          </a:xfrm>
          <a:prstGeom prst="rect">
            <a:avLst/>
          </a:prstGeom>
          <a:noFill/>
          <a:ln>
            <a:noFill/>
          </a:ln>
        </p:spPr>
      </p:pic>
      <p:sp>
        <p:nvSpPr>
          <p:cNvPr id="3006" name="Google Shape;3006;p49"/>
          <p:cNvSpPr txBox="1"/>
          <p:nvPr/>
        </p:nvSpPr>
        <p:spPr>
          <a:xfrm>
            <a:off x="1686238" y="1855075"/>
            <a:ext cx="1428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Subscriber</a:t>
            </a:r>
            <a:endParaRPr b="1" sz="1200">
              <a:solidFill>
                <a:schemeClr val="dk1"/>
              </a:solidFill>
              <a:latin typeface="DM Sans"/>
              <a:ea typeface="DM Sans"/>
              <a:cs typeface="DM Sans"/>
              <a:sym typeface="DM Sans"/>
            </a:endParaRPr>
          </a:p>
        </p:txBody>
      </p:sp>
      <p:sp>
        <p:nvSpPr>
          <p:cNvPr id="3007" name="Google Shape;3007;p49"/>
          <p:cNvSpPr txBox="1"/>
          <p:nvPr/>
        </p:nvSpPr>
        <p:spPr>
          <a:xfrm>
            <a:off x="6029138" y="1855088"/>
            <a:ext cx="1428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Subject</a:t>
            </a:r>
            <a:endParaRPr b="1" sz="12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50"/>
          <p:cNvSpPr txBox="1"/>
          <p:nvPr>
            <p:ph type="title"/>
          </p:nvPr>
        </p:nvSpPr>
        <p:spPr>
          <a:xfrm>
            <a:off x="720000" y="241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3013" name="Google Shape;3013;p50"/>
          <p:cNvSpPr txBox="1"/>
          <p:nvPr/>
        </p:nvSpPr>
        <p:spPr>
          <a:xfrm>
            <a:off x="6086210" y="4188630"/>
            <a:ext cx="652500" cy="2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cxnSp>
        <p:nvCxnSpPr>
          <p:cNvPr id="3014" name="Google Shape;3014;p50"/>
          <p:cNvCxnSpPr>
            <a:stCxn id="3015" idx="2"/>
            <a:endCxn id="3016" idx="0"/>
          </p:cNvCxnSpPr>
          <p:nvPr/>
        </p:nvCxnSpPr>
        <p:spPr>
          <a:xfrm>
            <a:off x="5367898" y="1372114"/>
            <a:ext cx="0" cy="480000"/>
          </a:xfrm>
          <a:prstGeom prst="straightConnector1">
            <a:avLst/>
          </a:prstGeom>
          <a:noFill/>
          <a:ln cap="flat" cmpd="sng" w="9525">
            <a:solidFill>
              <a:schemeClr val="dk2"/>
            </a:solidFill>
            <a:prstDash val="solid"/>
            <a:round/>
            <a:headEnd len="med" w="med" type="none"/>
            <a:tailEnd len="med" w="med" type="triangle"/>
          </a:ln>
        </p:spPr>
      </p:cxnSp>
      <p:sp>
        <p:nvSpPr>
          <p:cNvPr id="3017" name="Google Shape;3017;p50"/>
          <p:cNvSpPr/>
          <p:nvPr/>
        </p:nvSpPr>
        <p:spPr>
          <a:xfrm>
            <a:off x="2450675" y="1020236"/>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DM Sans"/>
                <a:ea typeface="DM Sans"/>
                <a:cs typeface="DM Sans"/>
                <a:sym typeface="DM Sans"/>
              </a:rPr>
              <a:t>1. </a:t>
            </a:r>
            <a:r>
              <a:rPr b="1" lang="en" sz="900">
                <a:solidFill>
                  <a:schemeClr val="dk1"/>
                </a:solidFill>
                <a:latin typeface="DM Sans"/>
                <a:ea typeface="DM Sans"/>
                <a:cs typeface="DM Sans"/>
                <a:sym typeface="DM Sans"/>
              </a:rPr>
              <a:t>Display Road Conditions Page</a:t>
            </a:r>
            <a:endParaRPr>
              <a:latin typeface="DM Sans"/>
              <a:ea typeface="DM Sans"/>
              <a:cs typeface="DM Sans"/>
              <a:sym typeface="DM Sans"/>
            </a:endParaRPr>
          </a:p>
        </p:txBody>
      </p:sp>
      <p:sp>
        <p:nvSpPr>
          <p:cNvPr id="3018" name="Google Shape;3018;p50"/>
          <p:cNvSpPr/>
          <p:nvPr/>
        </p:nvSpPr>
        <p:spPr>
          <a:xfrm>
            <a:off x="5289991" y="4483300"/>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DM Sans"/>
                <a:ea typeface="DM Sans"/>
                <a:cs typeface="DM Sans"/>
                <a:sym typeface="DM Sans"/>
              </a:rPr>
              <a:t>8</a:t>
            </a:r>
            <a:r>
              <a:rPr b="1" lang="en" sz="900">
                <a:solidFill>
                  <a:schemeClr val="dk1"/>
                </a:solidFill>
                <a:latin typeface="DM Sans"/>
                <a:ea typeface="DM Sans"/>
                <a:cs typeface="DM Sans"/>
                <a:sym typeface="DM Sans"/>
              </a:rPr>
              <a:t>. Display Traffic Image</a:t>
            </a:r>
            <a:endParaRPr b="1" sz="900">
              <a:solidFill>
                <a:schemeClr val="dk1"/>
              </a:solidFill>
              <a:latin typeface="DM Sans"/>
              <a:ea typeface="DM Sans"/>
              <a:cs typeface="DM Sans"/>
              <a:sym typeface="DM Sans"/>
            </a:endParaRPr>
          </a:p>
          <a:p>
            <a:pPr indent="0" lvl="0" marL="0" rtl="0" algn="ctr">
              <a:spcBef>
                <a:spcPts val="0"/>
              </a:spcBef>
              <a:spcAft>
                <a:spcPts val="0"/>
              </a:spcAft>
              <a:buNone/>
            </a:pPr>
            <a:r>
              <a:rPr b="1" lang="en" sz="900">
                <a:solidFill>
                  <a:schemeClr val="dk1"/>
                </a:solidFill>
                <a:latin typeface="DM Sans"/>
                <a:ea typeface="DM Sans"/>
                <a:cs typeface="DM Sans"/>
                <a:sym typeface="DM Sans"/>
              </a:rPr>
              <a:t>and Trends</a:t>
            </a:r>
            <a:endParaRPr b="1" sz="900">
              <a:solidFill>
                <a:schemeClr val="dk1"/>
              </a:solidFill>
              <a:latin typeface="DM Sans"/>
              <a:ea typeface="DM Sans"/>
              <a:cs typeface="DM Sans"/>
              <a:sym typeface="DM Sans"/>
            </a:endParaRPr>
          </a:p>
        </p:txBody>
      </p:sp>
      <p:sp>
        <p:nvSpPr>
          <p:cNvPr id="3015" name="Google Shape;3015;p50"/>
          <p:cNvSpPr/>
          <p:nvPr/>
        </p:nvSpPr>
        <p:spPr>
          <a:xfrm>
            <a:off x="4571998" y="1020214"/>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DM Sans"/>
                <a:ea typeface="DM Sans"/>
                <a:cs typeface="DM Sans"/>
                <a:sym typeface="DM Sans"/>
              </a:rPr>
              <a:t>2</a:t>
            </a:r>
            <a:r>
              <a:rPr b="1" lang="en" sz="900">
                <a:solidFill>
                  <a:schemeClr val="dk1"/>
                </a:solidFill>
                <a:latin typeface="DM Sans"/>
                <a:ea typeface="DM Sans"/>
                <a:cs typeface="DM Sans"/>
                <a:sym typeface="DM Sans"/>
              </a:rPr>
              <a:t>. Display 4 live active cameras</a:t>
            </a:r>
            <a:endParaRPr>
              <a:latin typeface="DM Sans"/>
              <a:ea typeface="DM Sans"/>
              <a:cs typeface="DM Sans"/>
              <a:sym typeface="DM Sans"/>
            </a:endParaRPr>
          </a:p>
        </p:txBody>
      </p:sp>
      <p:sp>
        <p:nvSpPr>
          <p:cNvPr id="3016" name="Google Shape;3016;p50"/>
          <p:cNvSpPr/>
          <p:nvPr/>
        </p:nvSpPr>
        <p:spPr>
          <a:xfrm>
            <a:off x="4487850" y="1852125"/>
            <a:ext cx="1760100" cy="5727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dk1"/>
                </a:solidFill>
                <a:latin typeface="DM Sans"/>
                <a:ea typeface="DM Sans"/>
                <a:cs typeface="DM Sans"/>
                <a:sym typeface="DM Sans"/>
              </a:rPr>
              <a:t>3. Is search field entered?</a:t>
            </a:r>
            <a:endParaRPr b="1" sz="900">
              <a:solidFill>
                <a:schemeClr val="dk1"/>
              </a:solidFill>
              <a:latin typeface="DM Sans"/>
              <a:ea typeface="DM Sans"/>
              <a:cs typeface="DM Sans"/>
              <a:sym typeface="DM Sans"/>
            </a:endParaRPr>
          </a:p>
        </p:txBody>
      </p:sp>
      <p:sp>
        <p:nvSpPr>
          <p:cNvPr id="3019" name="Google Shape;3019;p50"/>
          <p:cNvSpPr/>
          <p:nvPr/>
        </p:nvSpPr>
        <p:spPr>
          <a:xfrm>
            <a:off x="2450525" y="1962525"/>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dk1"/>
                </a:solidFill>
                <a:latin typeface="DM Sans"/>
                <a:ea typeface="DM Sans"/>
                <a:cs typeface="DM Sans"/>
                <a:sym typeface="DM Sans"/>
              </a:rPr>
              <a:t>4. Update search field </a:t>
            </a:r>
            <a:endParaRPr b="1" sz="900">
              <a:solidFill>
                <a:schemeClr val="dk1"/>
              </a:solidFill>
              <a:latin typeface="DM Sans"/>
              <a:ea typeface="DM Sans"/>
              <a:cs typeface="DM Sans"/>
              <a:sym typeface="DM Sans"/>
            </a:endParaRPr>
          </a:p>
        </p:txBody>
      </p:sp>
      <p:sp>
        <p:nvSpPr>
          <p:cNvPr id="3020" name="Google Shape;3020;p50"/>
          <p:cNvSpPr/>
          <p:nvPr/>
        </p:nvSpPr>
        <p:spPr>
          <a:xfrm>
            <a:off x="2416009" y="3521507"/>
            <a:ext cx="1661100" cy="5964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chemeClr val="dk1"/>
                </a:solidFill>
                <a:latin typeface="DM Sans"/>
                <a:ea typeface="DM Sans"/>
                <a:cs typeface="DM Sans"/>
                <a:sym typeface="DM Sans"/>
              </a:rPr>
              <a:t>5.Is search button clicked? </a:t>
            </a:r>
            <a:endParaRPr b="1" sz="800">
              <a:solidFill>
                <a:schemeClr val="dk1"/>
              </a:solidFill>
              <a:latin typeface="DM Sans"/>
              <a:ea typeface="DM Sans"/>
              <a:cs typeface="DM Sans"/>
              <a:sym typeface="DM Sans"/>
            </a:endParaRPr>
          </a:p>
        </p:txBody>
      </p:sp>
      <p:sp>
        <p:nvSpPr>
          <p:cNvPr id="3021" name="Google Shape;3021;p50"/>
          <p:cNvSpPr/>
          <p:nvPr/>
        </p:nvSpPr>
        <p:spPr>
          <a:xfrm>
            <a:off x="5205850" y="3521575"/>
            <a:ext cx="1760100" cy="5964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dk1"/>
                </a:solidFill>
                <a:latin typeface="DM Sans"/>
                <a:ea typeface="DM Sans"/>
                <a:cs typeface="DM Sans"/>
                <a:sym typeface="DM Sans"/>
              </a:rPr>
              <a:t>6</a:t>
            </a:r>
            <a:r>
              <a:rPr b="1" lang="en" sz="900">
                <a:solidFill>
                  <a:schemeClr val="dk1"/>
                </a:solidFill>
                <a:latin typeface="DM Sans"/>
                <a:ea typeface="DM Sans"/>
                <a:cs typeface="DM Sans"/>
                <a:sym typeface="DM Sans"/>
              </a:rPr>
              <a:t>. Is camera valid? </a:t>
            </a:r>
            <a:endParaRPr b="1" sz="1000">
              <a:solidFill>
                <a:schemeClr val="dk1"/>
              </a:solidFill>
              <a:latin typeface="DM Sans"/>
              <a:ea typeface="DM Sans"/>
              <a:cs typeface="DM Sans"/>
              <a:sym typeface="DM Sans"/>
            </a:endParaRPr>
          </a:p>
        </p:txBody>
      </p:sp>
      <p:cxnSp>
        <p:nvCxnSpPr>
          <p:cNvPr id="3022" name="Google Shape;3022;p50"/>
          <p:cNvCxnSpPr>
            <a:stCxn id="3016" idx="1"/>
            <a:endCxn id="3019" idx="3"/>
          </p:cNvCxnSpPr>
          <p:nvPr/>
        </p:nvCxnSpPr>
        <p:spPr>
          <a:xfrm rot="10800000">
            <a:off x="4042350" y="2138475"/>
            <a:ext cx="445500" cy="0"/>
          </a:xfrm>
          <a:prstGeom prst="straightConnector1">
            <a:avLst/>
          </a:prstGeom>
          <a:noFill/>
          <a:ln cap="flat" cmpd="sng" w="9525">
            <a:solidFill>
              <a:schemeClr val="dk2"/>
            </a:solidFill>
            <a:prstDash val="solid"/>
            <a:round/>
            <a:headEnd len="med" w="med" type="none"/>
            <a:tailEnd len="med" w="med" type="triangle"/>
          </a:ln>
        </p:spPr>
      </p:cxnSp>
      <p:cxnSp>
        <p:nvCxnSpPr>
          <p:cNvPr id="3023" name="Google Shape;3023;p50"/>
          <p:cNvCxnSpPr>
            <a:stCxn id="3020" idx="3"/>
            <a:endCxn id="3021" idx="1"/>
          </p:cNvCxnSpPr>
          <p:nvPr/>
        </p:nvCxnSpPr>
        <p:spPr>
          <a:xfrm>
            <a:off x="4077109" y="3819707"/>
            <a:ext cx="1128600" cy="0"/>
          </a:xfrm>
          <a:prstGeom prst="straightConnector1">
            <a:avLst/>
          </a:prstGeom>
          <a:noFill/>
          <a:ln cap="flat" cmpd="sng" w="9525">
            <a:solidFill>
              <a:schemeClr val="dk2"/>
            </a:solidFill>
            <a:prstDash val="solid"/>
            <a:round/>
            <a:headEnd len="med" w="med" type="none"/>
            <a:tailEnd len="med" w="med" type="triangle"/>
          </a:ln>
        </p:spPr>
      </p:cxnSp>
      <p:cxnSp>
        <p:nvCxnSpPr>
          <p:cNvPr id="3024" name="Google Shape;3024;p50"/>
          <p:cNvCxnSpPr>
            <a:stCxn id="3020" idx="1"/>
            <a:endCxn id="3019" idx="1"/>
          </p:cNvCxnSpPr>
          <p:nvPr/>
        </p:nvCxnSpPr>
        <p:spPr>
          <a:xfrm flipH="1" rot="10800000">
            <a:off x="2416009" y="2138507"/>
            <a:ext cx="34500" cy="1681200"/>
          </a:xfrm>
          <a:prstGeom prst="bentConnector3">
            <a:avLst>
              <a:gd fmla="val -690217" name="adj1"/>
            </a:avLst>
          </a:prstGeom>
          <a:noFill/>
          <a:ln cap="flat" cmpd="sng" w="9525">
            <a:solidFill>
              <a:schemeClr val="dk2"/>
            </a:solidFill>
            <a:prstDash val="solid"/>
            <a:round/>
            <a:headEnd len="med" w="med" type="none"/>
            <a:tailEnd len="med" w="med" type="triangle"/>
          </a:ln>
        </p:spPr>
      </p:cxnSp>
      <p:cxnSp>
        <p:nvCxnSpPr>
          <p:cNvPr id="3025" name="Google Shape;3025;p50"/>
          <p:cNvCxnSpPr>
            <a:stCxn id="3017" idx="3"/>
            <a:endCxn id="3015" idx="1"/>
          </p:cNvCxnSpPr>
          <p:nvPr/>
        </p:nvCxnSpPr>
        <p:spPr>
          <a:xfrm>
            <a:off x="4042475" y="1196186"/>
            <a:ext cx="529500" cy="600"/>
          </a:xfrm>
          <a:prstGeom prst="bentConnector3">
            <a:avLst>
              <a:gd fmla="val 50002" name="adj1"/>
            </a:avLst>
          </a:prstGeom>
          <a:noFill/>
          <a:ln cap="flat" cmpd="sng" w="9525">
            <a:solidFill>
              <a:schemeClr val="dk2"/>
            </a:solidFill>
            <a:prstDash val="solid"/>
            <a:round/>
            <a:headEnd len="med" w="med" type="none"/>
            <a:tailEnd len="med" w="med" type="triangle"/>
          </a:ln>
        </p:spPr>
      </p:cxnSp>
      <p:cxnSp>
        <p:nvCxnSpPr>
          <p:cNvPr id="3026" name="Google Shape;3026;p50"/>
          <p:cNvCxnSpPr>
            <a:stCxn id="3016" idx="3"/>
            <a:endCxn id="3015" idx="3"/>
          </p:cNvCxnSpPr>
          <p:nvPr/>
        </p:nvCxnSpPr>
        <p:spPr>
          <a:xfrm rot="10800000">
            <a:off x="6163650" y="1196175"/>
            <a:ext cx="84300" cy="942300"/>
          </a:xfrm>
          <a:prstGeom prst="bentConnector3">
            <a:avLst>
              <a:gd fmla="val -282473" name="adj1"/>
            </a:avLst>
          </a:prstGeom>
          <a:noFill/>
          <a:ln cap="flat" cmpd="sng" w="9525">
            <a:solidFill>
              <a:schemeClr val="dk2"/>
            </a:solidFill>
            <a:prstDash val="solid"/>
            <a:round/>
            <a:headEnd len="med" w="med" type="none"/>
            <a:tailEnd len="med" w="med" type="triangle"/>
          </a:ln>
        </p:spPr>
      </p:cxnSp>
      <p:sp>
        <p:nvSpPr>
          <p:cNvPr id="3027" name="Google Shape;3027;p50"/>
          <p:cNvSpPr txBox="1"/>
          <p:nvPr/>
        </p:nvSpPr>
        <p:spPr>
          <a:xfrm>
            <a:off x="4280600" y="2273475"/>
            <a:ext cx="5040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False</a:t>
            </a:r>
            <a:endParaRPr sz="900">
              <a:solidFill>
                <a:schemeClr val="dk1"/>
              </a:solidFill>
              <a:latin typeface="DM Sans"/>
              <a:ea typeface="DM Sans"/>
              <a:cs typeface="DM Sans"/>
              <a:sym typeface="DM Sans"/>
            </a:endParaRPr>
          </a:p>
        </p:txBody>
      </p:sp>
      <p:cxnSp>
        <p:nvCxnSpPr>
          <p:cNvPr id="3028" name="Google Shape;3028;p50"/>
          <p:cNvCxnSpPr>
            <a:stCxn id="3019" idx="2"/>
            <a:endCxn id="3020" idx="0"/>
          </p:cNvCxnSpPr>
          <p:nvPr/>
        </p:nvCxnSpPr>
        <p:spPr>
          <a:xfrm>
            <a:off x="3246425" y="2314425"/>
            <a:ext cx="0" cy="1207200"/>
          </a:xfrm>
          <a:prstGeom prst="straightConnector1">
            <a:avLst/>
          </a:prstGeom>
          <a:noFill/>
          <a:ln cap="flat" cmpd="sng" w="9525">
            <a:solidFill>
              <a:schemeClr val="dk2"/>
            </a:solidFill>
            <a:prstDash val="solid"/>
            <a:round/>
            <a:headEnd len="med" w="med" type="none"/>
            <a:tailEnd len="med" w="med" type="triangle"/>
          </a:ln>
        </p:spPr>
      </p:cxnSp>
      <p:sp>
        <p:nvSpPr>
          <p:cNvPr id="3029" name="Google Shape;3029;p50"/>
          <p:cNvSpPr txBox="1"/>
          <p:nvPr/>
        </p:nvSpPr>
        <p:spPr>
          <a:xfrm>
            <a:off x="4431412" y="3551468"/>
            <a:ext cx="5040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sp>
        <p:nvSpPr>
          <p:cNvPr id="3030" name="Google Shape;3030;p50"/>
          <p:cNvSpPr txBox="1"/>
          <p:nvPr/>
        </p:nvSpPr>
        <p:spPr>
          <a:xfrm>
            <a:off x="1673875" y="2878443"/>
            <a:ext cx="5040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False</a:t>
            </a:r>
            <a:endParaRPr sz="900">
              <a:solidFill>
                <a:schemeClr val="dk1"/>
              </a:solidFill>
              <a:latin typeface="DM Sans"/>
              <a:ea typeface="DM Sans"/>
              <a:cs typeface="DM Sans"/>
              <a:sym typeface="DM Sans"/>
            </a:endParaRPr>
          </a:p>
        </p:txBody>
      </p:sp>
      <p:cxnSp>
        <p:nvCxnSpPr>
          <p:cNvPr id="3031" name="Google Shape;3031;p50"/>
          <p:cNvCxnSpPr>
            <a:stCxn id="3021" idx="2"/>
            <a:endCxn id="3018" idx="0"/>
          </p:cNvCxnSpPr>
          <p:nvPr/>
        </p:nvCxnSpPr>
        <p:spPr>
          <a:xfrm>
            <a:off x="6085900" y="4117975"/>
            <a:ext cx="0" cy="365400"/>
          </a:xfrm>
          <a:prstGeom prst="straightConnector1">
            <a:avLst/>
          </a:prstGeom>
          <a:noFill/>
          <a:ln cap="flat" cmpd="sng" w="9525">
            <a:solidFill>
              <a:schemeClr val="dk2"/>
            </a:solidFill>
            <a:prstDash val="solid"/>
            <a:round/>
            <a:headEnd len="med" w="med" type="none"/>
            <a:tailEnd len="med" w="med" type="triangle"/>
          </a:ln>
        </p:spPr>
      </p:cxnSp>
      <p:sp>
        <p:nvSpPr>
          <p:cNvPr id="3032" name="Google Shape;3032;p50"/>
          <p:cNvSpPr/>
          <p:nvPr/>
        </p:nvSpPr>
        <p:spPr>
          <a:xfrm>
            <a:off x="5342957" y="2827098"/>
            <a:ext cx="14859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chemeClr val="dk1"/>
                </a:solidFill>
                <a:latin typeface="DM Sans"/>
                <a:ea typeface="DM Sans"/>
                <a:cs typeface="DM Sans"/>
                <a:sym typeface="DM Sans"/>
              </a:rPr>
              <a:t>7</a:t>
            </a:r>
            <a:r>
              <a:rPr b="1" lang="en" sz="900">
                <a:solidFill>
                  <a:schemeClr val="dk1"/>
                </a:solidFill>
                <a:latin typeface="DM Sans"/>
                <a:ea typeface="DM Sans"/>
                <a:cs typeface="DM Sans"/>
                <a:sym typeface="DM Sans"/>
              </a:rPr>
              <a:t>. Display “Invalid” Message </a:t>
            </a:r>
            <a:endParaRPr b="1" sz="900">
              <a:solidFill>
                <a:schemeClr val="dk1"/>
              </a:solidFill>
              <a:latin typeface="DM Sans"/>
              <a:ea typeface="DM Sans"/>
              <a:cs typeface="DM Sans"/>
              <a:sym typeface="DM Sans"/>
            </a:endParaRPr>
          </a:p>
        </p:txBody>
      </p:sp>
      <p:cxnSp>
        <p:nvCxnSpPr>
          <p:cNvPr id="3033" name="Google Shape;3033;p50"/>
          <p:cNvCxnSpPr>
            <a:stCxn id="3021" idx="0"/>
            <a:endCxn id="3032" idx="2"/>
          </p:cNvCxnSpPr>
          <p:nvPr/>
        </p:nvCxnSpPr>
        <p:spPr>
          <a:xfrm rot="-5400000">
            <a:off x="5914900" y="3349975"/>
            <a:ext cx="342600" cy="600"/>
          </a:xfrm>
          <a:prstGeom prst="bentConnector3">
            <a:avLst>
              <a:gd fmla="val 49997" name="adj1"/>
            </a:avLst>
          </a:prstGeom>
          <a:noFill/>
          <a:ln cap="flat" cmpd="sng" w="9525">
            <a:solidFill>
              <a:schemeClr val="dk2"/>
            </a:solidFill>
            <a:prstDash val="solid"/>
            <a:round/>
            <a:headEnd len="med" w="med" type="none"/>
            <a:tailEnd len="med" w="med" type="triangle"/>
          </a:ln>
        </p:spPr>
      </p:cxnSp>
      <p:sp>
        <p:nvSpPr>
          <p:cNvPr id="3034" name="Google Shape;3034;p50"/>
          <p:cNvSpPr txBox="1"/>
          <p:nvPr/>
        </p:nvSpPr>
        <p:spPr>
          <a:xfrm>
            <a:off x="6072862" y="3249625"/>
            <a:ext cx="5040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False</a:t>
            </a:r>
            <a:endParaRPr sz="900">
              <a:solidFill>
                <a:schemeClr val="dk1"/>
              </a:solidFill>
              <a:latin typeface="DM Sans"/>
              <a:ea typeface="DM Sans"/>
              <a:cs typeface="DM Sans"/>
              <a:sym typeface="DM Sans"/>
            </a:endParaRPr>
          </a:p>
        </p:txBody>
      </p:sp>
      <p:cxnSp>
        <p:nvCxnSpPr>
          <p:cNvPr id="3035" name="Google Shape;3035;p50"/>
          <p:cNvCxnSpPr>
            <a:stCxn id="3032" idx="1"/>
          </p:cNvCxnSpPr>
          <p:nvPr/>
        </p:nvCxnSpPr>
        <p:spPr>
          <a:xfrm rot="10800000">
            <a:off x="3664757" y="2315748"/>
            <a:ext cx="1678200" cy="687300"/>
          </a:xfrm>
          <a:prstGeom prst="bentConnector3">
            <a:avLst>
              <a:gd fmla="val 9983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9" name="Shape 3039"/>
        <p:cNvGrpSpPr/>
        <p:nvPr/>
      </p:nvGrpSpPr>
      <p:grpSpPr>
        <a:xfrm>
          <a:off x="0" y="0"/>
          <a:ext cx="0" cy="0"/>
          <a:chOff x="0" y="0"/>
          <a:chExt cx="0" cy="0"/>
        </a:xfrm>
      </p:grpSpPr>
      <p:sp>
        <p:nvSpPr>
          <p:cNvPr id="3040" name="Google Shape;3040;p51"/>
          <p:cNvSpPr txBox="1"/>
          <p:nvPr>
            <p:ph type="title"/>
          </p:nvPr>
        </p:nvSpPr>
        <p:spPr>
          <a:xfrm>
            <a:off x="720000" y="241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3041" name="Google Shape;3041;p51"/>
          <p:cNvSpPr txBox="1"/>
          <p:nvPr/>
        </p:nvSpPr>
        <p:spPr>
          <a:xfrm>
            <a:off x="2386748" y="2369530"/>
            <a:ext cx="6525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sp>
        <p:nvSpPr>
          <p:cNvPr id="3042" name="Google Shape;3042;p51"/>
          <p:cNvSpPr txBox="1"/>
          <p:nvPr/>
        </p:nvSpPr>
        <p:spPr>
          <a:xfrm>
            <a:off x="7139085" y="3209968"/>
            <a:ext cx="652500" cy="2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cxnSp>
        <p:nvCxnSpPr>
          <p:cNvPr id="3043" name="Google Shape;3043;p51"/>
          <p:cNvCxnSpPr>
            <a:stCxn id="3044" idx="2"/>
            <a:endCxn id="3045" idx="0"/>
          </p:cNvCxnSpPr>
          <p:nvPr/>
        </p:nvCxnSpPr>
        <p:spPr>
          <a:xfrm>
            <a:off x="4791737" y="1435706"/>
            <a:ext cx="0" cy="695400"/>
          </a:xfrm>
          <a:prstGeom prst="straightConnector1">
            <a:avLst/>
          </a:prstGeom>
          <a:noFill/>
          <a:ln cap="flat" cmpd="sng" w="9525">
            <a:solidFill>
              <a:schemeClr val="dk2"/>
            </a:solidFill>
            <a:prstDash val="solid"/>
            <a:round/>
            <a:headEnd len="med" w="med" type="none"/>
            <a:tailEnd len="med" w="med" type="triangle"/>
          </a:ln>
        </p:spPr>
      </p:cxnSp>
      <p:cxnSp>
        <p:nvCxnSpPr>
          <p:cNvPr id="3046" name="Google Shape;3046;p51"/>
          <p:cNvCxnSpPr>
            <a:endCxn id="3047" idx="0"/>
          </p:cNvCxnSpPr>
          <p:nvPr/>
        </p:nvCxnSpPr>
        <p:spPr>
          <a:xfrm>
            <a:off x="2444400" y="2271236"/>
            <a:ext cx="0" cy="371400"/>
          </a:xfrm>
          <a:prstGeom prst="straightConnector1">
            <a:avLst/>
          </a:prstGeom>
          <a:noFill/>
          <a:ln cap="flat" cmpd="sng" w="9525">
            <a:solidFill>
              <a:schemeClr val="dk2"/>
            </a:solidFill>
            <a:prstDash val="solid"/>
            <a:round/>
            <a:headEnd len="med" w="med" type="none"/>
            <a:tailEnd len="med" w="med" type="triangle"/>
          </a:ln>
        </p:spPr>
      </p:cxnSp>
      <p:cxnSp>
        <p:nvCxnSpPr>
          <p:cNvPr id="3048" name="Google Shape;3048;p51"/>
          <p:cNvCxnSpPr/>
          <p:nvPr/>
        </p:nvCxnSpPr>
        <p:spPr>
          <a:xfrm>
            <a:off x="2444272" y="1389290"/>
            <a:ext cx="0" cy="399900"/>
          </a:xfrm>
          <a:prstGeom prst="straightConnector1">
            <a:avLst/>
          </a:prstGeom>
          <a:noFill/>
          <a:ln cap="flat" cmpd="sng" w="9525">
            <a:solidFill>
              <a:schemeClr val="dk2"/>
            </a:solidFill>
            <a:prstDash val="solid"/>
            <a:round/>
            <a:headEnd len="med" w="med" type="none"/>
            <a:tailEnd len="med" w="med" type="triangle"/>
          </a:ln>
        </p:spPr>
      </p:cxnSp>
      <p:sp>
        <p:nvSpPr>
          <p:cNvPr id="3049" name="Google Shape;3049;p51"/>
          <p:cNvSpPr/>
          <p:nvPr/>
        </p:nvSpPr>
        <p:spPr>
          <a:xfrm>
            <a:off x="1698512" y="1037457"/>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DM Sans"/>
                <a:ea typeface="DM Sans"/>
                <a:cs typeface="DM Sans"/>
                <a:sym typeface="DM Sans"/>
              </a:rPr>
              <a:t>1. Display Maps Page</a:t>
            </a:r>
            <a:endParaRPr>
              <a:latin typeface="DM Sans"/>
              <a:ea typeface="DM Sans"/>
              <a:cs typeface="DM Sans"/>
              <a:sym typeface="DM Sans"/>
            </a:endParaRPr>
          </a:p>
        </p:txBody>
      </p:sp>
      <p:sp>
        <p:nvSpPr>
          <p:cNvPr id="3047" name="Google Shape;3047;p51"/>
          <p:cNvSpPr/>
          <p:nvPr/>
        </p:nvSpPr>
        <p:spPr>
          <a:xfrm>
            <a:off x="1648500" y="2642636"/>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DM Sans"/>
                <a:ea typeface="DM Sans"/>
                <a:cs typeface="DM Sans"/>
                <a:sym typeface="DM Sans"/>
              </a:rPr>
              <a:t>3. Display Road Conditions Page</a:t>
            </a:r>
            <a:endParaRPr>
              <a:latin typeface="DM Sans"/>
              <a:ea typeface="DM Sans"/>
              <a:cs typeface="DM Sans"/>
              <a:sym typeface="DM Sans"/>
            </a:endParaRPr>
          </a:p>
        </p:txBody>
      </p:sp>
      <p:sp>
        <p:nvSpPr>
          <p:cNvPr id="3050" name="Google Shape;3050;p51"/>
          <p:cNvSpPr/>
          <p:nvPr/>
        </p:nvSpPr>
        <p:spPr>
          <a:xfrm>
            <a:off x="1532389" y="1789331"/>
            <a:ext cx="1823700" cy="5082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00">
                <a:solidFill>
                  <a:schemeClr val="dk1"/>
                </a:solidFill>
                <a:latin typeface="DM Sans"/>
                <a:ea typeface="DM Sans"/>
                <a:cs typeface="DM Sans"/>
                <a:sym typeface="DM Sans"/>
              </a:rPr>
              <a:t>2. View Camera Clicked</a:t>
            </a:r>
            <a:endParaRPr b="1" sz="700">
              <a:solidFill>
                <a:schemeClr val="dk1"/>
              </a:solidFill>
              <a:latin typeface="DM Sans"/>
              <a:ea typeface="DM Sans"/>
              <a:cs typeface="DM Sans"/>
              <a:sym typeface="DM Sans"/>
            </a:endParaRPr>
          </a:p>
        </p:txBody>
      </p:sp>
      <p:sp>
        <p:nvSpPr>
          <p:cNvPr id="3051" name="Google Shape;3051;p51"/>
          <p:cNvSpPr/>
          <p:nvPr/>
        </p:nvSpPr>
        <p:spPr>
          <a:xfrm>
            <a:off x="3271366" y="4378625"/>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DM Sans"/>
                <a:ea typeface="DM Sans"/>
                <a:cs typeface="DM Sans"/>
                <a:sym typeface="DM Sans"/>
              </a:rPr>
              <a:t>5. Display Traffic Image</a:t>
            </a:r>
            <a:endParaRPr b="1" sz="900">
              <a:solidFill>
                <a:schemeClr val="dk1"/>
              </a:solidFill>
              <a:latin typeface="DM Sans"/>
              <a:ea typeface="DM Sans"/>
              <a:cs typeface="DM Sans"/>
              <a:sym typeface="DM Sans"/>
            </a:endParaRPr>
          </a:p>
          <a:p>
            <a:pPr indent="0" lvl="0" marL="0" rtl="0" algn="ctr">
              <a:spcBef>
                <a:spcPts val="0"/>
              </a:spcBef>
              <a:spcAft>
                <a:spcPts val="0"/>
              </a:spcAft>
              <a:buNone/>
            </a:pPr>
            <a:r>
              <a:rPr b="1" lang="en" sz="900">
                <a:solidFill>
                  <a:schemeClr val="dk1"/>
                </a:solidFill>
                <a:latin typeface="DM Sans"/>
                <a:ea typeface="DM Sans"/>
                <a:cs typeface="DM Sans"/>
                <a:sym typeface="DM Sans"/>
              </a:rPr>
              <a:t>and Trends</a:t>
            </a:r>
            <a:endParaRPr b="1" sz="900">
              <a:solidFill>
                <a:schemeClr val="dk1"/>
              </a:solidFill>
              <a:latin typeface="DM Sans"/>
              <a:ea typeface="DM Sans"/>
              <a:cs typeface="DM Sans"/>
              <a:sym typeface="DM Sans"/>
            </a:endParaRPr>
          </a:p>
        </p:txBody>
      </p:sp>
      <p:sp>
        <p:nvSpPr>
          <p:cNvPr id="3044" name="Google Shape;3044;p51"/>
          <p:cNvSpPr/>
          <p:nvPr/>
        </p:nvSpPr>
        <p:spPr>
          <a:xfrm>
            <a:off x="4042487" y="958106"/>
            <a:ext cx="1498500" cy="4776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500">
                <a:solidFill>
                  <a:schemeClr val="dk1"/>
                </a:solidFill>
                <a:latin typeface="DM Sans"/>
                <a:ea typeface="DM Sans"/>
                <a:cs typeface="DM Sans"/>
                <a:sym typeface="DM Sans"/>
              </a:rPr>
              <a:t>7. Is “road conditions” button clicked?</a:t>
            </a:r>
            <a:endParaRPr b="1" sz="500">
              <a:solidFill>
                <a:schemeClr val="dk1"/>
              </a:solidFill>
              <a:latin typeface="DM Sans"/>
              <a:ea typeface="DM Sans"/>
              <a:cs typeface="DM Sans"/>
              <a:sym typeface="DM Sans"/>
            </a:endParaRPr>
          </a:p>
        </p:txBody>
      </p:sp>
      <p:sp>
        <p:nvSpPr>
          <p:cNvPr id="3052" name="Google Shape;3052;p51"/>
          <p:cNvSpPr/>
          <p:nvPr/>
        </p:nvSpPr>
        <p:spPr>
          <a:xfrm>
            <a:off x="6280448" y="1020227"/>
            <a:ext cx="1591800" cy="3519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DM Sans"/>
                <a:ea typeface="DM Sans"/>
                <a:cs typeface="DM Sans"/>
                <a:sym typeface="DM Sans"/>
              </a:rPr>
              <a:t>13. Display 4 live active cameras</a:t>
            </a:r>
            <a:endParaRPr>
              <a:latin typeface="DM Sans"/>
              <a:ea typeface="DM Sans"/>
              <a:cs typeface="DM Sans"/>
              <a:sym typeface="DM Sans"/>
            </a:endParaRPr>
          </a:p>
        </p:txBody>
      </p:sp>
      <p:sp>
        <p:nvSpPr>
          <p:cNvPr id="3045" name="Google Shape;3045;p51"/>
          <p:cNvSpPr/>
          <p:nvPr/>
        </p:nvSpPr>
        <p:spPr>
          <a:xfrm>
            <a:off x="4076780" y="2131113"/>
            <a:ext cx="1429800" cy="3999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500">
                <a:solidFill>
                  <a:schemeClr val="dk1"/>
                </a:solidFill>
                <a:latin typeface="DM Sans"/>
                <a:ea typeface="DM Sans"/>
                <a:cs typeface="DM Sans"/>
                <a:sym typeface="DM Sans"/>
              </a:rPr>
              <a:t>9.Is search field entered?</a:t>
            </a:r>
            <a:endParaRPr b="1" sz="500">
              <a:solidFill>
                <a:schemeClr val="dk1"/>
              </a:solidFill>
              <a:latin typeface="DM Sans"/>
              <a:ea typeface="DM Sans"/>
              <a:cs typeface="DM Sans"/>
              <a:sym typeface="DM Sans"/>
            </a:endParaRPr>
          </a:p>
        </p:txBody>
      </p:sp>
      <p:sp>
        <p:nvSpPr>
          <p:cNvPr id="3053" name="Google Shape;3053;p51"/>
          <p:cNvSpPr/>
          <p:nvPr/>
        </p:nvSpPr>
        <p:spPr>
          <a:xfrm>
            <a:off x="4184912" y="3061660"/>
            <a:ext cx="1213500" cy="28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DM Sans"/>
                <a:ea typeface="DM Sans"/>
                <a:cs typeface="DM Sans"/>
                <a:sym typeface="DM Sans"/>
              </a:rPr>
              <a:t>12. Update search field </a:t>
            </a:r>
            <a:endParaRPr sz="1200">
              <a:latin typeface="DM Sans"/>
              <a:ea typeface="DM Sans"/>
              <a:cs typeface="DM Sans"/>
              <a:sym typeface="DM Sans"/>
            </a:endParaRPr>
          </a:p>
        </p:txBody>
      </p:sp>
      <p:sp>
        <p:nvSpPr>
          <p:cNvPr id="3054" name="Google Shape;3054;p51"/>
          <p:cNvSpPr/>
          <p:nvPr/>
        </p:nvSpPr>
        <p:spPr>
          <a:xfrm>
            <a:off x="6227059" y="1584232"/>
            <a:ext cx="1661100" cy="5964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00">
                <a:solidFill>
                  <a:schemeClr val="dk1"/>
                </a:solidFill>
                <a:latin typeface="DM Sans"/>
                <a:ea typeface="DM Sans"/>
                <a:cs typeface="DM Sans"/>
                <a:sym typeface="DM Sans"/>
              </a:rPr>
              <a:t>14.Is search button clicked? </a:t>
            </a:r>
            <a:endParaRPr b="1" sz="700">
              <a:solidFill>
                <a:schemeClr val="dk1"/>
              </a:solidFill>
              <a:latin typeface="DM Sans"/>
              <a:ea typeface="DM Sans"/>
              <a:cs typeface="DM Sans"/>
              <a:sym typeface="DM Sans"/>
            </a:endParaRPr>
          </a:p>
        </p:txBody>
      </p:sp>
      <p:sp>
        <p:nvSpPr>
          <p:cNvPr id="3055" name="Google Shape;3055;p51"/>
          <p:cNvSpPr/>
          <p:nvPr/>
        </p:nvSpPr>
        <p:spPr>
          <a:xfrm>
            <a:off x="6277723" y="2568687"/>
            <a:ext cx="1591800" cy="596400"/>
          </a:xfrm>
          <a:prstGeom prst="diamond">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700">
                <a:solidFill>
                  <a:schemeClr val="dk1"/>
                </a:solidFill>
                <a:latin typeface="DM Sans"/>
                <a:ea typeface="DM Sans"/>
                <a:cs typeface="DM Sans"/>
                <a:sym typeface="DM Sans"/>
              </a:rPr>
              <a:t>15. Is camera valid? </a:t>
            </a:r>
            <a:endParaRPr b="1" sz="700">
              <a:solidFill>
                <a:schemeClr val="dk1"/>
              </a:solidFill>
              <a:latin typeface="DM Sans"/>
              <a:ea typeface="DM Sans"/>
              <a:cs typeface="DM Sans"/>
              <a:sym typeface="DM Sans"/>
            </a:endParaRPr>
          </a:p>
        </p:txBody>
      </p:sp>
      <p:cxnSp>
        <p:nvCxnSpPr>
          <p:cNvPr id="3056" name="Google Shape;3056;p51"/>
          <p:cNvCxnSpPr>
            <a:stCxn id="3045" idx="2"/>
            <a:endCxn id="3053" idx="0"/>
          </p:cNvCxnSpPr>
          <p:nvPr/>
        </p:nvCxnSpPr>
        <p:spPr>
          <a:xfrm>
            <a:off x="4791680" y="2531013"/>
            <a:ext cx="0" cy="530700"/>
          </a:xfrm>
          <a:prstGeom prst="straightConnector1">
            <a:avLst/>
          </a:prstGeom>
          <a:noFill/>
          <a:ln cap="flat" cmpd="sng" w="9525">
            <a:solidFill>
              <a:schemeClr val="dk2"/>
            </a:solidFill>
            <a:prstDash val="solid"/>
            <a:round/>
            <a:headEnd len="med" w="med" type="none"/>
            <a:tailEnd len="med" w="med" type="triangle"/>
          </a:ln>
        </p:spPr>
      </p:cxnSp>
      <p:cxnSp>
        <p:nvCxnSpPr>
          <p:cNvPr id="3057" name="Google Shape;3057;p51"/>
          <p:cNvCxnSpPr>
            <a:stCxn id="3047" idx="2"/>
            <a:endCxn id="3058" idx="0"/>
          </p:cNvCxnSpPr>
          <p:nvPr/>
        </p:nvCxnSpPr>
        <p:spPr>
          <a:xfrm flipH="1" rot="-5400000">
            <a:off x="3717000" y="1721936"/>
            <a:ext cx="1384200" cy="3929400"/>
          </a:xfrm>
          <a:prstGeom prst="bentConnector2">
            <a:avLst/>
          </a:prstGeom>
          <a:noFill/>
          <a:ln cap="flat" cmpd="sng" w="9525">
            <a:solidFill>
              <a:schemeClr val="dk2"/>
            </a:solidFill>
            <a:prstDash val="solid"/>
            <a:round/>
            <a:headEnd len="med" w="med" type="none"/>
            <a:tailEnd len="med" w="med" type="triangle"/>
          </a:ln>
        </p:spPr>
      </p:cxnSp>
      <p:cxnSp>
        <p:nvCxnSpPr>
          <p:cNvPr id="3059" name="Google Shape;3059;p51"/>
          <p:cNvCxnSpPr>
            <a:endCxn id="3060" idx="0"/>
          </p:cNvCxnSpPr>
          <p:nvPr/>
        </p:nvCxnSpPr>
        <p:spPr>
          <a:xfrm rot="5400000">
            <a:off x="1239450" y="3515825"/>
            <a:ext cx="1384200" cy="3414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061" name="Google Shape;3061;p51"/>
          <p:cNvCxnSpPr/>
          <p:nvPr/>
        </p:nvCxnSpPr>
        <p:spPr>
          <a:xfrm flipH="1" rot="-5400000">
            <a:off x="2379075" y="2875430"/>
            <a:ext cx="1384200" cy="1622700"/>
          </a:xfrm>
          <a:prstGeom prst="bentConnector3">
            <a:avLst>
              <a:gd fmla="val 85142" name="adj1"/>
            </a:avLst>
          </a:prstGeom>
          <a:noFill/>
          <a:ln cap="flat" cmpd="sng" w="9525">
            <a:solidFill>
              <a:schemeClr val="dk2"/>
            </a:solidFill>
            <a:prstDash val="solid"/>
            <a:round/>
            <a:headEnd len="med" w="med" type="none"/>
            <a:tailEnd len="med" w="med" type="triangle"/>
          </a:ln>
        </p:spPr>
      </p:cxnSp>
      <p:cxnSp>
        <p:nvCxnSpPr>
          <p:cNvPr id="3062" name="Google Shape;3062;p51"/>
          <p:cNvCxnSpPr>
            <a:stCxn id="3053" idx="3"/>
            <a:endCxn id="3054" idx="1"/>
          </p:cNvCxnSpPr>
          <p:nvPr/>
        </p:nvCxnSpPr>
        <p:spPr>
          <a:xfrm flipH="1" rot="10800000">
            <a:off x="5398412" y="1882360"/>
            <a:ext cx="828600" cy="1323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3063" name="Google Shape;3063;p51"/>
          <p:cNvCxnSpPr>
            <a:stCxn id="3054" idx="2"/>
          </p:cNvCxnSpPr>
          <p:nvPr/>
        </p:nvCxnSpPr>
        <p:spPr>
          <a:xfrm>
            <a:off x="7057609" y="2180632"/>
            <a:ext cx="16200" cy="375600"/>
          </a:xfrm>
          <a:prstGeom prst="straightConnector1">
            <a:avLst/>
          </a:prstGeom>
          <a:noFill/>
          <a:ln cap="flat" cmpd="sng" w="9525">
            <a:solidFill>
              <a:schemeClr val="dk2"/>
            </a:solidFill>
            <a:prstDash val="solid"/>
            <a:round/>
            <a:headEnd len="med" w="med" type="none"/>
            <a:tailEnd len="med" w="med" type="triangle"/>
          </a:ln>
        </p:spPr>
      </p:cxnSp>
      <p:sp>
        <p:nvSpPr>
          <p:cNvPr id="3064" name="Google Shape;3064;p51"/>
          <p:cNvSpPr txBox="1"/>
          <p:nvPr/>
        </p:nvSpPr>
        <p:spPr>
          <a:xfrm>
            <a:off x="4791729" y="1610829"/>
            <a:ext cx="6525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sp>
        <p:nvSpPr>
          <p:cNvPr id="3065" name="Google Shape;3065;p51"/>
          <p:cNvSpPr txBox="1"/>
          <p:nvPr/>
        </p:nvSpPr>
        <p:spPr>
          <a:xfrm>
            <a:off x="4830375" y="2468650"/>
            <a:ext cx="6525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sp>
        <p:nvSpPr>
          <p:cNvPr id="3066" name="Google Shape;3066;p51"/>
          <p:cNvSpPr txBox="1"/>
          <p:nvPr/>
        </p:nvSpPr>
        <p:spPr>
          <a:xfrm>
            <a:off x="7139087" y="2353154"/>
            <a:ext cx="6525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cxnSp>
        <p:nvCxnSpPr>
          <p:cNvPr id="3067" name="Google Shape;3067;p51"/>
          <p:cNvCxnSpPr>
            <a:endCxn id="3058" idx="0"/>
          </p:cNvCxnSpPr>
          <p:nvPr/>
        </p:nvCxnSpPr>
        <p:spPr>
          <a:xfrm rot="5400000">
            <a:off x="6118416" y="3420425"/>
            <a:ext cx="1213500" cy="7029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068" name="Google Shape;3068;p51"/>
          <p:cNvCxnSpPr>
            <a:stCxn id="3055" idx="2"/>
            <a:endCxn id="3051" idx="0"/>
          </p:cNvCxnSpPr>
          <p:nvPr/>
        </p:nvCxnSpPr>
        <p:spPr>
          <a:xfrm rot="5400000">
            <a:off x="4963723" y="2268687"/>
            <a:ext cx="1213500" cy="3006300"/>
          </a:xfrm>
          <a:prstGeom prst="bentConnector3">
            <a:avLst>
              <a:gd fmla="val 79667" name="adj1"/>
            </a:avLst>
          </a:prstGeom>
          <a:noFill/>
          <a:ln cap="flat" cmpd="sng" w="9525">
            <a:solidFill>
              <a:schemeClr val="dk2"/>
            </a:solidFill>
            <a:prstDash val="solid"/>
            <a:round/>
            <a:headEnd len="med" w="med" type="none"/>
            <a:tailEnd len="med" w="med" type="triangle"/>
          </a:ln>
        </p:spPr>
      </p:cxnSp>
      <p:cxnSp>
        <p:nvCxnSpPr>
          <p:cNvPr id="3069" name="Google Shape;3069;p51"/>
          <p:cNvCxnSpPr>
            <a:stCxn id="3055" idx="2"/>
            <a:endCxn id="3060" idx="0"/>
          </p:cNvCxnSpPr>
          <p:nvPr/>
        </p:nvCxnSpPr>
        <p:spPr>
          <a:xfrm rot="5400000">
            <a:off x="3810523" y="1115487"/>
            <a:ext cx="1213500" cy="5312700"/>
          </a:xfrm>
          <a:prstGeom prst="bentConnector2">
            <a:avLst/>
          </a:prstGeom>
          <a:noFill/>
          <a:ln cap="flat" cmpd="sng" w="9525">
            <a:solidFill>
              <a:schemeClr val="dk2"/>
            </a:solidFill>
            <a:prstDash val="solid"/>
            <a:round/>
            <a:headEnd len="med" w="med" type="none"/>
            <a:tailEnd len="med" w="med" type="triangle"/>
          </a:ln>
        </p:spPr>
      </p:cxnSp>
      <p:cxnSp>
        <p:nvCxnSpPr>
          <p:cNvPr id="3070" name="Google Shape;3070;p51"/>
          <p:cNvCxnSpPr>
            <a:stCxn id="3044" idx="3"/>
            <a:endCxn id="3052" idx="1"/>
          </p:cNvCxnSpPr>
          <p:nvPr/>
        </p:nvCxnSpPr>
        <p:spPr>
          <a:xfrm flipH="1" rot="10800000">
            <a:off x="5540987" y="1196306"/>
            <a:ext cx="739500" cy="600"/>
          </a:xfrm>
          <a:prstGeom prst="bentConnector3">
            <a:avLst>
              <a:gd fmla="val 49997" name="adj1"/>
            </a:avLst>
          </a:prstGeom>
          <a:noFill/>
          <a:ln cap="flat" cmpd="sng" w="9525">
            <a:solidFill>
              <a:schemeClr val="dk2"/>
            </a:solidFill>
            <a:prstDash val="solid"/>
            <a:round/>
            <a:headEnd len="med" w="med" type="none"/>
            <a:tailEnd len="med" w="med" type="triangle"/>
          </a:ln>
        </p:spPr>
      </p:cxnSp>
      <p:sp>
        <p:nvSpPr>
          <p:cNvPr id="3071" name="Google Shape;3071;p51"/>
          <p:cNvSpPr txBox="1"/>
          <p:nvPr/>
        </p:nvSpPr>
        <p:spPr>
          <a:xfrm>
            <a:off x="5398442" y="818604"/>
            <a:ext cx="6525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True</a:t>
            </a:r>
            <a:endParaRPr sz="900">
              <a:solidFill>
                <a:schemeClr val="dk1"/>
              </a:solidFill>
              <a:latin typeface="DM Sans"/>
              <a:ea typeface="DM Sans"/>
              <a:cs typeface="DM Sans"/>
              <a:sym typeface="DM Sans"/>
            </a:endParaRPr>
          </a:p>
        </p:txBody>
      </p:sp>
      <p:cxnSp>
        <p:nvCxnSpPr>
          <p:cNvPr id="3072" name="Google Shape;3072;p51"/>
          <p:cNvCxnSpPr>
            <a:stCxn id="3050" idx="1"/>
            <a:endCxn id="3049" idx="1"/>
          </p:cNvCxnSpPr>
          <p:nvPr/>
        </p:nvCxnSpPr>
        <p:spPr>
          <a:xfrm flipH="1" rot="10800000">
            <a:off x="1532389" y="1213331"/>
            <a:ext cx="166200" cy="830100"/>
          </a:xfrm>
          <a:prstGeom prst="bentConnector3">
            <a:avLst>
              <a:gd fmla="val -143276" name="adj1"/>
            </a:avLst>
          </a:prstGeom>
          <a:noFill/>
          <a:ln cap="flat" cmpd="sng" w="9525">
            <a:solidFill>
              <a:schemeClr val="dk2"/>
            </a:solidFill>
            <a:prstDash val="solid"/>
            <a:round/>
            <a:headEnd len="med" w="med" type="none"/>
            <a:tailEnd len="med" w="med" type="triangle"/>
          </a:ln>
        </p:spPr>
      </p:cxnSp>
      <p:sp>
        <p:nvSpPr>
          <p:cNvPr id="3073" name="Google Shape;3073;p51"/>
          <p:cNvSpPr txBox="1"/>
          <p:nvPr/>
        </p:nvSpPr>
        <p:spPr>
          <a:xfrm>
            <a:off x="641773" y="1488605"/>
            <a:ext cx="6525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DM Sans"/>
                <a:ea typeface="DM Sans"/>
                <a:cs typeface="DM Sans"/>
                <a:sym typeface="DM Sans"/>
              </a:rPr>
              <a:t>False</a:t>
            </a:r>
            <a:endParaRPr sz="9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52"/>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2"/>
          <p:cNvSpPr txBox="1"/>
          <p:nvPr>
            <p:ph type="title"/>
          </p:nvPr>
        </p:nvSpPr>
        <p:spPr>
          <a:xfrm>
            <a:off x="4589275" y="2543250"/>
            <a:ext cx="40137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080" name="Google Shape;3080;p52"/>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3081" name="Google Shape;3081;p52"/>
          <p:cNvGrpSpPr/>
          <p:nvPr/>
        </p:nvGrpSpPr>
        <p:grpSpPr>
          <a:xfrm>
            <a:off x="435284" y="2391181"/>
            <a:ext cx="2351004" cy="4425656"/>
            <a:chOff x="5492025" y="895275"/>
            <a:chExt cx="2055612" cy="3869595"/>
          </a:xfrm>
        </p:grpSpPr>
        <p:sp>
          <p:nvSpPr>
            <p:cNvPr id="3082" name="Google Shape;3082;p52"/>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083" name="Google Shape;3083;p52"/>
            <p:cNvGrpSpPr/>
            <p:nvPr/>
          </p:nvGrpSpPr>
          <p:grpSpPr>
            <a:xfrm>
              <a:off x="5659156" y="1062406"/>
              <a:ext cx="1720973" cy="3496726"/>
              <a:chOff x="5659156" y="1062406"/>
              <a:chExt cx="1720973" cy="3496726"/>
            </a:xfrm>
          </p:grpSpPr>
          <p:sp>
            <p:nvSpPr>
              <p:cNvPr id="3084" name="Google Shape;3084;p52"/>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2"/>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2"/>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2"/>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2"/>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2"/>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2"/>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2"/>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2"/>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2"/>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2"/>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2"/>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2"/>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2"/>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2"/>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2"/>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2"/>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2"/>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2"/>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2"/>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2"/>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2"/>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2"/>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2"/>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2"/>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2"/>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2"/>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2"/>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2"/>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2"/>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2"/>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2"/>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2"/>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2"/>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2"/>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2"/>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2"/>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2"/>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2"/>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2"/>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1" name="Google Shape;3191;p52"/>
          <p:cNvGrpSpPr/>
          <p:nvPr/>
        </p:nvGrpSpPr>
        <p:grpSpPr>
          <a:xfrm rot="-754058">
            <a:off x="1692569" y="1032547"/>
            <a:ext cx="1764045" cy="3301286"/>
            <a:chOff x="5120779" y="818439"/>
            <a:chExt cx="1836564" cy="3437000"/>
          </a:xfrm>
        </p:grpSpPr>
        <p:sp>
          <p:nvSpPr>
            <p:cNvPr id="3192" name="Google Shape;3192;p52"/>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95" name="Google Shape;3195;p52"/>
          <p:cNvPicPr preferRelativeResize="0"/>
          <p:nvPr/>
        </p:nvPicPr>
        <p:blipFill rotWithShape="1">
          <a:blip r:embed="rId3">
            <a:alphaModFix/>
          </a:blip>
          <a:srcRect b="0" l="0" r="0" t="0"/>
          <a:stretch/>
        </p:blipFill>
        <p:spPr>
          <a:xfrm rot="-764809">
            <a:off x="1798943" y="1338908"/>
            <a:ext cx="1551285" cy="2688555"/>
          </a:xfrm>
          <a:prstGeom prst="rect">
            <a:avLst/>
          </a:prstGeom>
          <a:noFill/>
          <a:ln>
            <a:noFill/>
          </a:ln>
        </p:spPr>
      </p:pic>
      <p:sp>
        <p:nvSpPr>
          <p:cNvPr id="3196" name="Google Shape;3196;p52"/>
          <p:cNvSpPr txBox="1"/>
          <p:nvPr>
            <p:ph type="title"/>
          </p:nvPr>
        </p:nvSpPr>
        <p:spPr>
          <a:xfrm rot="-782365">
            <a:off x="1898374" y="1299384"/>
            <a:ext cx="920125" cy="41203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PEEWEE</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5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Improvements</a:t>
            </a:r>
            <a:endParaRPr/>
          </a:p>
        </p:txBody>
      </p:sp>
      <p:sp>
        <p:nvSpPr>
          <p:cNvPr id="3202" name="Google Shape;3202;p53"/>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Alerts</a:t>
            </a:r>
            <a:endParaRPr/>
          </a:p>
        </p:txBody>
      </p:sp>
      <p:sp>
        <p:nvSpPr>
          <p:cNvPr id="3203" name="Google Shape;3203;p53"/>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Allow users to provide feedback on our design.</a:t>
            </a:r>
            <a:endParaRPr/>
          </a:p>
        </p:txBody>
      </p:sp>
      <p:sp>
        <p:nvSpPr>
          <p:cNvPr id="3204" name="Google Shape;3204;p53"/>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 user live </a:t>
            </a:r>
            <a:r>
              <a:rPr lang="en"/>
              <a:t>notifications</a:t>
            </a:r>
            <a:r>
              <a:rPr lang="en"/>
              <a:t> for their frequent routes.</a:t>
            </a:r>
            <a:endParaRPr/>
          </a:p>
        </p:txBody>
      </p:sp>
      <p:sp>
        <p:nvSpPr>
          <p:cNvPr id="3205" name="Google Shape;3205;p53"/>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with the industry to bring more data to our application.</a:t>
            </a:r>
            <a:endParaRPr/>
          </a:p>
        </p:txBody>
      </p:sp>
      <p:sp>
        <p:nvSpPr>
          <p:cNvPr id="3206" name="Google Shape;3206;p53"/>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a:t>
            </a:r>
            <a:endParaRPr/>
          </a:p>
        </p:txBody>
      </p:sp>
      <p:sp>
        <p:nvSpPr>
          <p:cNvPr id="3207" name="Google Shape;3207;p53"/>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Collaboration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7"/>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7"/>
          <p:cNvSpPr txBox="1"/>
          <p:nvPr>
            <p:ph type="title"/>
          </p:nvPr>
        </p:nvSpPr>
        <p:spPr>
          <a:xfrm>
            <a:off x="4464125" y="2391175"/>
            <a:ext cx="4137000" cy="77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232" name="Google Shape;2232;p27"/>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233" name="Google Shape;2233;p27"/>
          <p:cNvGrpSpPr/>
          <p:nvPr/>
        </p:nvGrpSpPr>
        <p:grpSpPr>
          <a:xfrm>
            <a:off x="435284" y="2391181"/>
            <a:ext cx="2351004" cy="4425656"/>
            <a:chOff x="5492025" y="895275"/>
            <a:chExt cx="2055612" cy="3869595"/>
          </a:xfrm>
        </p:grpSpPr>
        <p:sp>
          <p:nvSpPr>
            <p:cNvPr id="2234" name="Google Shape;2234;p27"/>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235" name="Google Shape;2235;p27"/>
            <p:cNvGrpSpPr/>
            <p:nvPr/>
          </p:nvGrpSpPr>
          <p:grpSpPr>
            <a:xfrm>
              <a:off x="5659156" y="1062406"/>
              <a:ext cx="1720973" cy="3496726"/>
              <a:chOff x="5659156" y="1062406"/>
              <a:chExt cx="1720973" cy="3496726"/>
            </a:xfrm>
          </p:grpSpPr>
          <p:sp>
            <p:nvSpPr>
              <p:cNvPr id="2236" name="Google Shape;2236;p27"/>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7"/>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7"/>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7"/>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7"/>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7"/>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7"/>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7"/>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7"/>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7"/>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7"/>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7"/>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7"/>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7"/>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7"/>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7"/>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7"/>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7"/>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7"/>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7"/>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7"/>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7"/>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7"/>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7"/>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7"/>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7"/>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7"/>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7"/>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7"/>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7"/>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7"/>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7"/>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7"/>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7"/>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7"/>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7"/>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7"/>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7"/>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7"/>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7"/>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7"/>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7"/>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7"/>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7"/>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7"/>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7"/>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7"/>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7"/>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7"/>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7"/>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7"/>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7"/>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7"/>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7"/>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7"/>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7"/>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7"/>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7"/>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7"/>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7"/>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7"/>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7"/>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7"/>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7"/>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7"/>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7"/>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7"/>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7"/>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7"/>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7"/>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7"/>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7"/>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7"/>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7"/>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3" name="Google Shape;2343;p27"/>
          <p:cNvGrpSpPr/>
          <p:nvPr/>
        </p:nvGrpSpPr>
        <p:grpSpPr>
          <a:xfrm rot="-754058">
            <a:off x="1692569" y="1032547"/>
            <a:ext cx="1764045" cy="3301286"/>
            <a:chOff x="5120779" y="818439"/>
            <a:chExt cx="1836564" cy="3437000"/>
          </a:xfrm>
        </p:grpSpPr>
        <p:sp>
          <p:nvSpPr>
            <p:cNvPr id="2344" name="Google Shape;2344;p27"/>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7" name="Google Shape;2347;p27"/>
          <p:cNvPicPr preferRelativeResize="0"/>
          <p:nvPr/>
        </p:nvPicPr>
        <p:blipFill rotWithShape="1">
          <a:blip r:embed="rId3">
            <a:alphaModFix/>
          </a:blip>
          <a:srcRect b="0" l="0" r="0" t="0"/>
          <a:stretch/>
        </p:blipFill>
        <p:spPr>
          <a:xfrm rot="-764809">
            <a:off x="1798943" y="1338908"/>
            <a:ext cx="1551285" cy="2688555"/>
          </a:xfrm>
          <a:prstGeom prst="rect">
            <a:avLst/>
          </a:prstGeom>
          <a:noFill/>
          <a:ln>
            <a:noFill/>
          </a:ln>
        </p:spPr>
      </p:pic>
      <p:sp>
        <p:nvSpPr>
          <p:cNvPr id="2348" name="Google Shape;2348;p27"/>
          <p:cNvSpPr txBox="1"/>
          <p:nvPr>
            <p:ph type="title"/>
          </p:nvPr>
        </p:nvSpPr>
        <p:spPr>
          <a:xfrm rot="-782365">
            <a:off x="1898374" y="1299384"/>
            <a:ext cx="920125" cy="41203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PEEWEE</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grpSp>
        <p:nvGrpSpPr>
          <p:cNvPr id="3212" name="Google Shape;3212;p54"/>
          <p:cNvGrpSpPr/>
          <p:nvPr/>
        </p:nvGrpSpPr>
        <p:grpSpPr>
          <a:xfrm rot="10800000">
            <a:off x="6648662" y="-1471764"/>
            <a:ext cx="2260968" cy="4256168"/>
            <a:chOff x="5492025" y="895275"/>
            <a:chExt cx="2055612" cy="3869595"/>
          </a:xfrm>
        </p:grpSpPr>
        <p:sp>
          <p:nvSpPr>
            <p:cNvPr id="3213" name="Google Shape;3213;p54"/>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214" name="Google Shape;3214;p54"/>
            <p:cNvGrpSpPr/>
            <p:nvPr/>
          </p:nvGrpSpPr>
          <p:grpSpPr>
            <a:xfrm>
              <a:off x="5659156" y="1062406"/>
              <a:ext cx="1720973" cy="3496726"/>
              <a:chOff x="5659156" y="1062406"/>
              <a:chExt cx="1720973" cy="3496726"/>
            </a:xfrm>
          </p:grpSpPr>
          <p:sp>
            <p:nvSpPr>
              <p:cNvPr id="3215" name="Google Shape;3215;p54"/>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2" name="Google Shape;3322;p54"/>
          <p:cNvGrpSpPr/>
          <p:nvPr/>
        </p:nvGrpSpPr>
        <p:grpSpPr>
          <a:xfrm>
            <a:off x="5790274" y="3799445"/>
            <a:ext cx="2901600" cy="964355"/>
            <a:chOff x="4292974" y="3803645"/>
            <a:chExt cx="2901600" cy="964355"/>
          </a:xfrm>
        </p:grpSpPr>
        <p:grpSp>
          <p:nvGrpSpPr>
            <p:cNvPr id="3323" name="Google Shape;3323;p54"/>
            <p:cNvGrpSpPr/>
            <p:nvPr/>
          </p:nvGrpSpPr>
          <p:grpSpPr>
            <a:xfrm>
              <a:off x="4292974" y="4147703"/>
              <a:ext cx="2901600" cy="620297"/>
              <a:chOff x="3922949" y="4147703"/>
              <a:chExt cx="2901600" cy="620297"/>
            </a:xfrm>
          </p:grpSpPr>
          <p:sp>
            <p:nvSpPr>
              <p:cNvPr id="3324" name="Google Shape;3324;p54"/>
              <p:cNvSpPr/>
              <p:nvPr/>
            </p:nvSpPr>
            <p:spPr>
              <a:xfrm>
                <a:off x="3922949" y="4651900"/>
                <a:ext cx="2901600" cy="116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325" name="Google Shape;3325;p54"/>
              <p:cNvGrpSpPr/>
              <p:nvPr/>
            </p:nvGrpSpPr>
            <p:grpSpPr>
              <a:xfrm>
                <a:off x="4072094" y="4147703"/>
                <a:ext cx="2593967" cy="558924"/>
                <a:chOff x="4284955" y="2543242"/>
                <a:chExt cx="3778539" cy="814165"/>
              </a:xfrm>
            </p:grpSpPr>
            <p:sp>
              <p:nvSpPr>
                <p:cNvPr id="3326" name="Google Shape;3326;p54"/>
                <p:cNvSpPr/>
                <p:nvPr/>
              </p:nvSpPr>
              <p:spPr>
                <a:xfrm>
                  <a:off x="7115347" y="3130366"/>
                  <a:ext cx="233145" cy="227040"/>
                </a:xfrm>
                <a:custGeom>
                  <a:rect b="b" l="l" r="r" t="t"/>
                  <a:pathLst>
                    <a:path extrusionOk="0" h="2681" w="2753">
                      <a:moveTo>
                        <a:pt x="1376" y="1"/>
                      </a:moveTo>
                      <a:cubicBezTo>
                        <a:pt x="615" y="1"/>
                        <a:pt x="0" y="599"/>
                        <a:pt x="0" y="1334"/>
                      </a:cubicBezTo>
                      <a:cubicBezTo>
                        <a:pt x="0" y="2083"/>
                        <a:pt x="615" y="2681"/>
                        <a:pt x="1376" y="2681"/>
                      </a:cubicBezTo>
                      <a:lnTo>
                        <a:pt x="1661" y="2681"/>
                      </a:lnTo>
                      <a:lnTo>
                        <a:pt x="1661" y="2655"/>
                      </a:lnTo>
                      <a:cubicBezTo>
                        <a:pt x="2288" y="2534"/>
                        <a:pt x="2753" y="1988"/>
                        <a:pt x="2753" y="1334"/>
                      </a:cubicBezTo>
                      <a:cubicBezTo>
                        <a:pt x="2753" y="694"/>
                        <a:pt x="2288"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7155742" y="3130366"/>
                  <a:ext cx="199693" cy="227040"/>
                </a:xfrm>
                <a:custGeom>
                  <a:rect b="b" l="l" r="r" t="t"/>
                  <a:pathLst>
                    <a:path extrusionOk="0" h="2681" w="2358">
                      <a:moveTo>
                        <a:pt x="1184" y="1"/>
                      </a:moveTo>
                      <a:cubicBezTo>
                        <a:pt x="530" y="1"/>
                        <a:pt x="1" y="599"/>
                        <a:pt x="1" y="1334"/>
                      </a:cubicBezTo>
                      <a:cubicBezTo>
                        <a:pt x="1" y="2083"/>
                        <a:pt x="530" y="2681"/>
                        <a:pt x="1184" y="2681"/>
                      </a:cubicBezTo>
                      <a:cubicBezTo>
                        <a:pt x="1838" y="2681"/>
                        <a:pt x="2357" y="2083"/>
                        <a:pt x="2357" y="1334"/>
                      </a:cubicBezTo>
                      <a:cubicBezTo>
                        <a:pt x="2357" y="599"/>
                        <a:pt x="1838"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6158139" y="3130366"/>
                  <a:ext cx="232891" cy="227040"/>
                </a:xfrm>
                <a:custGeom>
                  <a:rect b="b" l="l" r="r" t="t"/>
                  <a:pathLst>
                    <a:path extrusionOk="0" h="2681" w="2750">
                      <a:moveTo>
                        <a:pt x="1377" y="1"/>
                      </a:moveTo>
                      <a:cubicBezTo>
                        <a:pt x="612" y="1"/>
                        <a:pt x="0" y="599"/>
                        <a:pt x="0" y="1334"/>
                      </a:cubicBezTo>
                      <a:cubicBezTo>
                        <a:pt x="0" y="2083"/>
                        <a:pt x="612" y="2681"/>
                        <a:pt x="1377" y="2681"/>
                      </a:cubicBezTo>
                      <a:lnTo>
                        <a:pt x="1661" y="2681"/>
                      </a:lnTo>
                      <a:lnTo>
                        <a:pt x="1661" y="2655"/>
                      </a:lnTo>
                      <a:cubicBezTo>
                        <a:pt x="2275" y="2534"/>
                        <a:pt x="2749" y="1988"/>
                        <a:pt x="2749" y="1334"/>
                      </a:cubicBezTo>
                      <a:cubicBezTo>
                        <a:pt x="2749" y="694"/>
                        <a:pt x="2275"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6198534" y="3130366"/>
                  <a:ext cx="199439" cy="227040"/>
                </a:xfrm>
                <a:custGeom>
                  <a:rect b="b" l="l" r="r" t="t"/>
                  <a:pathLst>
                    <a:path extrusionOk="0" h="2681" w="2355">
                      <a:moveTo>
                        <a:pt x="1184" y="1"/>
                      </a:moveTo>
                      <a:cubicBezTo>
                        <a:pt x="530" y="1"/>
                        <a:pt x="1" y="599"/>
                        <a:pt x="1" y="1334"/>
                      </a:cubicBezTo>
                      <a:cubicBezTo>
                        <a:pt x="1" y="2083"/>
                        <a:pt x="530" y="2681"/>
                        <a:pt x="1184" y="2681"/>
                      </a:cubicBezTo>
                      <a:cubicBezTo>
                        <a:pt x="1825" y="2681"/>
                        <a:pt x="2354" y="2083"/>
                        <a:pt x="2354" y="1334"/>
                      </a:cubicBezTo>
                      <a:cubicBezTo>
                        <a:pt x="2354" y="599"/>
                        <a:pt x="1825"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6107243" y="2937707"/>
                  <a:ext cx="1243467" cy="326461"/>
                </a:xfrm>
                <a:custGeom>
                  <a:rect b="b" l="l" r="r" t="t"/>
                  <a:pathLst>
                    <a:path extrusionOk="0" h="3855" w="14683">
                      <a:moveTo>
                        <a:pt x="4360" y="1"/>
                      </a:moveTo>
                      <a:lnTo>
                        <a:pt x="0" y="1239"/>
                      </a:lnTo>
                      <a:lnTo>
                        <a:pt x="0" y="3854"/>
                      </a:lnTo>
                      <a:lnTo>
                        <a:pt x="14683" y="3854"/>
                      </a:lnTo>
                      <a:lnTo>
                        <a:pt x="14274" y="27"/>
                      </a:lnTo>
                      <a:lnTo>
                        <a:pt x="43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6476474" y="2543242"/>
                  <a:ext cx="786493" cy="396749"/>
                </a:xfrm>
                <a:custGeom>
                  <a:rect b="b" l="l" r="r" t="t"/>
                  <a:pathLst>
                    <a:path extrusionOk="0" h="4685" w="9287">
                      <a:moveTo>
                        <a:pt x="3106" y="1"/>
                      </a:moveTo>
                      <a:lnTo>
                        <a:pt x="0" y="4659"/>
                      </a:lnTo>
                      <a:lnTo>
                        <a:pt x="9287" y="4685"/>
                      </a:lnTo>
                      <a:lnTo>
                        <a:pt x="67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6604350" y="2937707"/>
                  <a:ext cx="1424528" cy="326461"/>
                </a:xfrm>
                <a:custGeom>
                  <a:rect b="b" l="l" r="r" t="t"/>
                  <a:pathLst>
                    <a:path extrusionOk="0" h="3855" w="16821">
                      <a:moveTo>
                        <a:pt x="4361" y="1"/>
                      </a:moveTo>
                      <a:lnTo>
                        <a:pt x="0" y="1239"/>
                      </a:lnTo>
                      <a:lnTo>
                        <a:pt x="0" y="3854"/>
                      </a:lnTo>
                      <a:lnTo>
                        <a:pt x="16821" y="3854"/>
                      </a:lnTo>
                      <a:lnTo>
                        <a:pt x="16589" y="1906"/>
                      </a:lnTo>
                      <a:lnTo>
                        <a:pt x="16438" y="762"/>
                      </a:lnTo>
                      <a:lnTo>
                        <a:pt x="16399" y="573"/>
                      </a:lnTo>
                      <a:lnTo>
                        <a:pt x="13350" y="14"/>
                      </a:lnTo>
                      <a:lnTo>
                        <a:pt x="4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6865099" y="2543242"/>
                  <a:ext cx="876770" cy="527164"/>
                </a:xfrm>
                <a:custGeom>
                  <a:rect b="b" l="l" r="r" t="t"/>
                  <a:pathLst>
                    <a:path extrusionOk="0" h="6225" w="10353">
                      <a:moveTo>
                        <a:pt x="2194" y="1"/>
                      </a:moveTo>
                      <a:lnTo>
                        <a:pt x="1282" y="4659"/>
                      </a:lnTo>
                      <a:lnTo>
                        <a:pt x="1" y="6224"/>
                      </a:lnTo>
                      <a:lnTo>
                        <a:pt x="1" y="6224"/>
                      </a:lnTo>
                      <a:lnTo>
                        <a:pt x="10352" y="4917"/>
                      </a:lnTo>
                      <a:lnTo>
                        <a:pt x="88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6973582" y="2543242"/>
                  <a:ext cx="761341" cy="394547"/>
                </a:xfrm>
                <a:custGeom>
                  <a:rect b="b" l="l" r="r" t="t"/>
                  <a:pathLst>
                    <a:path extrusionOk="0" h="4659" w="8990">
                      <a:moveTo>
                        <a:pt x="913" y="1"/>
                      </a:moveTo>
                      <a:lnTo>
                        <a:pt x="1" y="4659"/>
                      </a:lnTo>
                      <a:lnTo>
                        <a:pt x="8990" y="4659"/>
                      </a:lnTo>
                      <a:lnTo>
                        <a:pt x="7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7305806" y="2566277"/>
                  <a:ext cx="379315" cy="371513"/>
                </a:xfrm>
                <a:custGeom>
                  <a:rect b="b" l="l" r="r" t="t"/>
                  <a:pathLst>
                    <a:path extrusionOk="0" h="4387" w="4479">
                      <a:moveTo>
                        <a:pt x="0" y="0"/>
                      </a:moveTo>
                      <a:lnTo>
                        <a:pt x="0" y="4387"/>
                      </a:lnTo>
                      <a:lnTo>
                        <a:pt x="4478" y="4387"/>
                      </a:lnTo>
                      <a:lnTo>
                        <a:pt x="33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6992975" y="2566277"/>
                  <a:ext cx="293273" cy="371513"/>
                </a:xfrm>
                <a:custGeom>
                  <a:rect b="b" l="l" r="r" t="t"/>
                  <a:pathLst>
                    <a:path extrusionOk="0" h="4387" w="3463">
                      <a:moveTo>
                        <a:pt x="900" y="0"/>
                      </a:moveTo>
                      <a:lnTo>
                        <a:pt x="1" y="4387"/>
                      </a:lnTo>
                      <a:lnTo>
                        <a:pt x="3462" y="4387"/>
                      </a:lnTo>
                      <a:lnTo>
                        <a:pt x="34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7305806" y="2566277"/>
                  <a:ext cx="315884" cy="132617"/>
                </a:xfrm>
                <a:custGeom>
                  <a:rect b="b" l="l" r="r" t="t"/>
                  <a:pathLst>
                    <a:path extrusionOk="0" h="1566" w="3730">
                      <a:moveTo>
                        <a:pt x="0" y="0"/>
                      </a:moveTo>
                      <a:lnTo>
                        <a:pt x="0" y="1566"/>
                      </a:lnTo>
                      <a:lnTo>
                        <a:pt x="3730" y="1566"/>
                      </a:lnTo>
                      <a:lnTo>
                        <a:pt x="3321"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7041416" y="2566277"/>
                  <a:ext cx="244832" cy="132617"/>
                </a:xfrm>
                <a:custGeom>
                  <a:rect b="b" l="l" r="r" t="t"/>
                  <a:pathLst>
                    <a:path extrusionOk="0" h="1566" w="2891">
                      <a:moveTo>
                        <a:pt x="328" y="0"/>
                      </a:moveTo>
                      <a:lnTo>
                        <a:pt x="1" y="1566"/>
                      </a:lnTo>
                      <a:lnTo>
                        <a:pt x="2890" y="1566"/>
                      </a:lnTo>
                      <a:lnTo>
                        <a:pt x="289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6476474" y="2568478"/>
                  <a:ext cx="569777" cy="369311"/>
                </a:xfrm>
                <a:custGeom>
                  <a:rect b="b" l="l" r="r" t="t"/>
                  <a:pathLst>
                    <a:path extrusionOk="0" h="4361" w="6728">
                      <a:moveTo>
                        <a:pt x="2900" y="0"/>
                      </a:moveTo>
                      <a:lnTo>
                        <a:pt x="0" y="4361"/>
                      </a:lnTo>
                      <a:lnTo>
                        <a:pt x="5871" y="4361"/>
                      </a:lnTo>
                      <a:lnTo>
                        <a:pt x="67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6476474" y="2568478"/>
                  <a:ext cx="534039" cy="369311"/>
                </a:xfrm>
                <a:custGeom>
                  <a:rect b="b" l="l" r="r" t="t"/>
                  <a:pathLst>
                    <a:path extrusionOk="0" h="4361" w="6306">
                      <a:moveTo>
                        <a:pt x="5024" y="0"/>
                      </a:moveTo>
                      <a:lnTo>
                        <a:pt x="1334" y="2357"/>
                      </a:lnTo>
                      <a:lnTo>
                        <a:pt x="0" y="4361"/>
                      </a:lnTo>
                      <a:lnTo>
                        <a:pt x="259" y="4361"/>
                      </a:lnTo>
                      <a:lnTo>
                        <a:pt x="6306"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6565310" y="2595070"/>
                  <a:ext cx="475097" cy="342720"/>
                </a:xfrm>
                <a:custGeom>
                  <a:rect b="b" l="l" r="r" t="t"/>
                  <a:pathLst>
                    <a:path extrusionOk="0" h="4047" w="5610">
                      <a:moveTo>
                        <a:pt x="5610" y="0"/>
                      </a:moveTo>
                      <a:lnTo>
                        <a:pt x="1" y="4047"/>
                      </a:lnTo>
                      <a:lnTo>
                        <a:pt x="939" y="4047"/>
                      </a:lnTo>
                      <a:lnTo>
                        <a:pt x="5459" y="791"/>
                      </a:lnTo>
                      <a:lnTo>
                        <a:pt x="561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6759072" y="3098017"/>
                  <a:ext cx="306823" cy="166152"/>
                </a:xfrm>
                <a:custGeom>
                  <a:rect b="b" l="l" r="r" t="t"/>
                  <a:pathLst>
                    <a:path extrusionOk="0" h="1962" w="3623">
                      <a:moveTo>
                        <a:pt x="1769" y="0"/>
                      </a:moveTo>
                      <a:cubicBezTo>
                        <a:pt x="788" y="0"/>
                        <a:pt x="1" y="775"/>
                        <a:pt x="1" y="1716"/>
                      </a:cubicBezTo>
                      <a:cubicBezTo>
                        <a:pt x="1" y="1798"/>
                        <a:pt x="14" y="1880"/>
                        <a:pt x="14" y="1961"/>
                      </a:cubicBezTo>
                      <a:lnTo>
                        <a:pt x="3609" y="1961"/>
                      </a:lnTo>
                      <a:cubicBezTo>
                        <a:pt x="3622" y="1880"/>
                        <a:pt x="3622" y="1798"/>
                        <a:pt x="3622" y="1716"/>
                      </a:cubicBezTo>
                      <a:cubicBezTo>
                        <a:pt x="3622" y="775"/>
                        <a:pt x="292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7582560" y="3098017"/>
                  <a:ext cx="305722" cy="166152"/>
                </a:xfrm>
                <a:custGeom>
                  <a:rect b="b" l="l" r="r" t="t"/>
                  <a:pathLst>
                    <a:path extrusionOk="0" h="1962" w="3610">
                      <a:moveTo>
                        <a:pt x="1756" y="0"/>
                      </a:moveTo>
                      <a:cubicBezTo>
                        <a:pt x="789" y="0"/>
                        <a:pt x="1" y="775"/>
                        <a:pt x="1" y="1716"/>
                      </a:cubicBezTo>
                      <a:cubicBezTo>
                        <a:pt x="1" y="1798"/>
                        <a:pt x="1" y="1880"/>
                        <a:pt x="14" y="1961"/>
                      </a:cubicBezTo>
                      <a:lnTo>
                        <a:pt x="3596" y="1961"/>
                      </a:lnTo>
                      <a:cubicBezTo>
                        <a:pt x="3609" y="1880"/>
                        <a:pt x="3609" y="1798"/>
                        <a:pt x="3609" y="1716"/>
                      </a:cubicBezTo>
                      <a:cubicBezTo>
                        <a:pt x="3609" y="775"/>
                        <a:pt x="2913"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6107243" y="3042632"/>
                  <a:ext cx="124575" cy="74015"/>
                </a:xfrm>
                <a:custGeom>
                  <a:rect b="b" l="l" r="r" t="t"/>
                  <a:pathLst>
                    <a:path extrusionOk="0" h="874" w="1471">
                      <a:moveTo>
                        <a:pt x="0" y="0"/>
                      </a:moveTo>
                      <a:lnTo>
                        <a:pt x="0"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6479777" y="3042632"/>
                  <a:ext cx="124660" cy="74015"/>
                </a:xfrm>
                <a:custGeom>
                  <a:rect b="b" l="l" r="r" t="t"/>
                  <a:pathLst>
                    <a:path extrusionOk="0" h="874" w="1472">
                      <a:moveTo>
                        <a:pt x="1" y="0"/>
                      </a:moveTo>
                      <a:lnTo>
                        <a:pt x="1"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6792269" y="3130366"/>
                  <a:ext cx="233229" cy="227040"/>
                </a:xfrm>
                <a:custGeom>
                  <a:rect b="b" l="l" r="r" t="t"/>
                  <a:pathLst>
                    <a:path extrusionOk="0" h="2681" w="2754">
                      <a:moveTo>
                        <a:pt x="1377" y="1"/>
                      </a:moveTo>
                      <a:cubicBezTo>
                        <a:pt x="615" y="1"/>
                        <a:pt x="1" y="599"/>
                        <a:pt x="1" y="1334"/>
                      </a:cubicBezTo>
                      <a:cubicBezTo>
                        <a:pt x="1" y="2083"/>
                        <a:pt x="615" y="2681"/>
                        <a:pt x="1377" y="2681"/>
                      </a:cubicBezTo>
                      <a:lnTo>
                        <a:pt x="1665" y="2681"/>
                      </a:lnTo>
                      <a:lnTo>
                        <a:pt x="1665" y="2655"/>
                      </a:lnTo>
                      <a:cubicBezTo>
                        <a:pt x="2276" y="2534"/>
                        <a:pt x="2753" y="1988"/>
                        <a:pt x="2753" y="1334"/>
                      </a:cubicBezTo>
                      <a:cubicBezTo>
                        <a:pt x="2753" y="694"/>
                        <a:pt x="2276" y="148"/>
                        <a:pt x="1665" y="27"/>
                      </a:cubicBezTo>
                      <a:lnTo>
                        <a:pt x="1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6832749" y="3130366"/>
                  <a:ext cx="199608" cy="227040"/>
                </a:xfrm>
                <a:custGeom>
                  <a:rect b="b" l="l" r="r" t="t"/>
                  <a:pathLst>
                    <a:path extrusionOk="0" h="2681" w="2357">
                      <a:moveTo>
                        <a:pt x="1187" y="1"/>
                      </a:moveTo>
                      <a:cubicBezTo>
                        <a:pt x="533" y="1"/>
                        <a:pt x="0" y="599"/>
                        <a:pt x="0" y="1334"/>
                      </a:cubicBezTo>
                      <a:cubicBezTo>
                        <a:pt x="0" y="2083"/>
                        <a:pt x="533" y="2681"/>
                        <a:pt x="1187" y="2681"/>
                      </a:cubicBezTo>
                      <a:cubicBezTo>
                        <a:pt x="1827" y="2681"/>
                        <a:pt x="2357" y="2083"/>
                        <a:pt x="2357" y="1334"/>
                      </a:cubicBezTo>
                      <a:cubicBezTo>
                        <a:pt x="2357" y="599"/>
                        <a:pt x="1827"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6868402" y="3170507"/>
                  <a:ext cx="128302" cy="146759"/>
                </a:xfrm>
                <a:custGeom>
                  <a:rect b="b" l="l" r="r" t="t"/>
                  <a:pathLst>
                    <a:path extrusionOk="0" h="1733" w="1515">
                      <a:moveTo>
                        <a:pt x="766" y="1"/>
                      </a:moveTo>
                      <a:cubicBezTo>
                        <a:pt x="344" y="1"/>
                        <a:pt x="1" y="383"/>
                        <a:pt x="1" y="860"/>
                      </a:cubicBezTo>
                      <a:cubicBezTo>
                        <a:pt x="1" y="1351"/>
                        <a:pt x="344" y="1733"/>
                        <a:pt x="766" y="1733"/>
                      </a:cubicBezTo>
                      <a:cubicBezTo>
                        <a:pt x="1174" y="1733"/>
                        <a:pt x="1514" y="1351"/>
                        <a:pt x="1514" y="860"/>
                      </a:cubicBezTo>
                      <a:cubicBezTo>
                        <a:pt x="1514" y="383"/>
                        <a:pt x="1174" y="1"/>
                        <a:pt x="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6903038" y="3210902"/>
                  <a:ext cx="59027" cy="65970"/>
                </a:xfrm>
                <a:custGeom>
                  <a:rect b="b" l="l" r="r" t="t"/>
                  <a:pathLst>
                    <a:path extrusionOk="0" h="779" w="697">
                      <a:moveTo>
                        <a:pt x="357" y="1"/>
                      </a:moveTo>
                      <a:cubicBezTo>
                        <a:pt x="164" y="1"/>
                        <a:pt x="0" y="177"/>
                        <a:pt x="0" y="383"/>
                      </a:cubicBezTo>
                      <a:cubicBezTo>
                        <a:pt x="0" y="602"/>
                        <a:pt x="164" y="779"/>
                        <a:pt x="357" y="779"/>
                      </a:cubicBezTo>
                      <a:cubicBezTo>
                        <a:pt x="533" y="779"/>
                        <a:pt x="697" y="602"/>
                        <a:pt x="697" y="383"/>
                      </a:cubicBezTo>
                      <a:cubicBezTo>
                        <a:pt x="697" y="177"/>
                        <a:pt x="533"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7617197" y="3130366"/>
                  <a:ext cx="232891" cy="227040"/>
                </a:xfrm>
                <a:custGeom>
                  <a:rect b="b" l="l" r="r" t="t"/>
                  <a:pathLst>
                    <a:path extrusionOk="0" h="2681" w="2750">
                      <a:moveTo>
                        <a:pt x="1373" y="1"/>
                      </a:moveTo>
                      <a:cubicBezTo>
                        <a:pt x="612" y="1"/>
                        <a:pt x="0" y="599"/>
                        <a:pt x="0" y="1334"/>
                      </a:cubicBezTo>
                      <a:cubicBezTo>
                        <a:pt x="0" y="2083"/>
                        <a:pt x="612" y="2681"/>
                        <a:pt x="1373" y="2681"/>
                      </a:cubicBezTo>
                      <a:lnTo>
                        <a:pt x="1648" y="2681"/>
                      </a:lnTo>
                      <a:lnTo>
                        <a:pt x="1648" y="2655"/>
                      </a:lnTo>
                      <a:cubicBezTo>
                        <a:pt x="2272" y="2534"/>
                        <a:pt x="2749" y="1988"/>
                        <a:pt x="2749" y="1334"/>
                      </a:cubicBezTo>
                      <a:cubicBezTo>
                        <a:pt x="2749" y="694"/>
                        <a:pt x="2272" y="148"/>
                        <a:pt x="1648" y="27"/>
                      </a:cubicBezTo>
                      <a:lnTo>
                        <a:pt x="16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7657338" y="3130366"/>
                  <a:ext cx="199608" cy="227040"/>
                </a:xfrm>
                <a:custGeom>
                  <a:rect b="b" l="l" r="r" t="t"/>
                  <a:pathLst>
                    <a:path extrusionOk="0" h="2681" w="2357">
                      <a:moveTo>
                        <a:pt x="1174" y="1"/>
                      </a:moveTo>
                      <a:cubicBezTo>
                        <a:pt x="533" y="1"/>
                        <a:pt x="0" y="599"/>
                        <a:pt x="0" y="1334"/>
                      </a:cubicBezTo>
                      <a:cubicBezTo>
                        <a:pt x="0" y="2083"/>
                        <a:pt x="533" y="2681"/>
                        <a:pt x="1174" y="2681"/>
                      </a:cubicBezTo>
                      <a:cubicBezTo>
                        <a:pt x="1827" y="2681"/>
                        <a:pt x="2357" y="2083"/>
                        <a:pt x="2357" y="1334"/>
                      </a:cubicBezTo>
                      <a:cubicBezTo>
                        <a:pt x="2357" y="599"/>
                        <a:pt x="1827"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7693330" y="3170507"/>
                  <a:ext cx="127963" cy="146759"/>
                </a:xfrm>
                <a:custGeom>
                  <a:rect b="b" l="l" r="r" t="t"/>
                  <a:pathLst>
                    <a:path extrusionOk="0" h="1733" w="1511">
                      <a:moveTo>
                        <a:pt x="749" y="1"/>
                      </a:moveTo>
                      <a:cubicBezTo>
                        <a:pt x="340" y="1"/>
                        <a:pt x="0" y="383"/>
                        <a:pt x="0" y="860"/>
                      </a:cubicBezTo>
                      <a:cubicBezTo>
                        <a:pt x="0" y="1351"/>
                        <a:pt x="340" y="1733"/>
                        <a:pt x="749" y="1733"/>
                      </a:cubicBezTo>
                      <a:cubicBezTo>
                        <a:pt x="1170" y="1733"/>
                        <a:pt x="1510" y="1351"/>
                        <a:pt x="1510" y="860"/>
                      </a:cubicBezTo>
                      <a:cubicBezTo>
                        <a:pt x="1510" y="383"/>
                        <a:pt x="1170"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7727882" y="3210902"/>
                  <a:ext cx="58773" cy="65970"/>
                </a:xfrm>
                <a:custGeom>
                  <a:rect b="b" l="l" r="r" t="t"/>
                  <a:pathLst>
                    <a:path extrusionOk="0" h="779" w="694">
                      <a:moveTo>
                        <a:pt x="341" y="1"/>
                      </a:moveTo>
                      <a:cubicBezTo>
                        <a:pt x="164" y="1"/>
                        <a:pt x="1" y="177"/>
                        <a:pt x="1" y="383"/>
                      </a:cubicBezTo>
                      <a:cubicBezTo>
                        <a:pt x="1" y="602"/>
                        <a:pt x="164" y="779"/>
                        <a:pt x="341" y="779"/>
                      </a:cubicBezTo>
                      <a:cubicBezTo>
                        <a:pt x="530" y="779"/>
                        <a:pt x="694" y="602"/>
                        <a:pt x="694" y="383"/>
                      </a:cubicBezTo>
                      <a:cubicBezTo>
                        <a:pt x="694" y="177"/>
                        <a:pt x="530"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6066988" y="3198202"/>
                  <a:ext cx="614682" cy="77574"/>
                </a:xfrm>
                <a:custGeom>
                  <a:rect b="b" l="l" r="r" t="t"/>
                  <a:pathLst>
                    <a:path extrusionOk="0" h="916" w="6440">
                      <a:moveTo>
                        <a:pt x="0" y="0"/>
                      </a:moveTo>
                      <a:lnTo>
                        <a:pt x="0" y="916"/>
                      </a:lnTo>
                      <a:lnTo>
                        <a:pt x="6439" y="916"/>
                      </a:lnTo>
                      <a:lnTo>
                        <a:pt x="64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7946880" y="3215645"/>
                  <a:ext cx="116615" cy="60126"/>
                </a:xfrm>
                <a:custGeom>
                  <a:rect b="b" l="l" r="r" t="t"/>
                  <a:pathLst>
                    <a:path extrusionOk="0" h="710" w="1377">
                      <a:moveTo>
                        <a:pt x="0" y="0"/>
                      </a:moveTo>
                      <a:lnTo>
                        <a:pt x="0" y="710"/>
                      </a:lnTo>
                      <a:lnTo>
                        <a:pt x="1376" y="710"/>
                      </a:lnTo>
                      <a:lnTo>
                        <a:pt x="13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7918087" y="3002237"/>
                  <a:ext cx="91124" cy="96964"/>
                </a:xfrm>
                <a:custGeom>
                  <a:rect b="b" l="l" r="r" t="t"/>
                  <a:pathLst>
                    <a:path extrusionOk="0" h="1145" w="1076">
                      <a:moveTo>
                        <a:pt x="0" y="0"/>
                      </a:moveTo>
                      <a:lnTo>
                        <a:pt x="0" y="696"/>
                      </a:lnTo>
                      <a:lnTo>
                        <a:pt x="1076" y="114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6245620" y="3210902"/>
                  <a:ext cx="226200" cy="52166"/>
                </a:xfrm>
                <a:custGeom>
                  <a:rect b="b" l="l" r="r" t="t"/>
                  <a:pathLst>
                    <a:path extrusionOk="0" h="616" w="2671">
                      <a:moveTo>
                        <a:pt x="0" y="1"/>
                      </a:moveTo>
                      <a:lnTo>
                        <a:pt x="0" y="615"/>
                      </a:lnTo>
                      <a:lnTo>
                        <a:pt x="2671" y="615"/>
                      </a:lnTo>
                      <a:lnTo>
                        <a:pt x="2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6282097" y="3093357"/>
                  <a:ext cx="132750" cy="74106"/>
                </a:xfrm>
                <a:custGeom>
                  <a:rect b="b" l="l" r="r" t="t"/>
                  <a:pathLst>
                    <a:path extrusionOk="0" h="1309" w="2345">
                      <a:moveTo>
                        <a:pt x="1" y="1"/>
                      </a:moveTo>
                      <a:lnTo>
                        <a:pt x="1" y="1308"/>
                      </a:lnTo>
                      <a:lnTo>
                        <a:pt x="2344" y="1308"/>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7188177" y="2958455"/>
                  <a:ext cx="78421" cy="33620"/>
                </a:xfrm>
                <a:custGeom>
                  <a:rect b="b" l="l" r="r" t="t"/>
                  <a:pathLst>
                    <a:path extrusionOk="0" h="397" w="926">
                      <a:moveTo>
                        <a:pt x="461" y="1"/>
                      </a:moveTo>
                      <a:cubicBezTo>
                        <a:pt x="203" y="1"/>
                        <a:pt x="0" y="96"/>
                        <a:pt x="0" y="190"/>
                      </a:cubicBezTo>
                      <a:cubicBezTo>
                        <a:pt x="0" y="298"/>
                        <a:pt x="203" y="396"/>
                        <a:pt x="461" y="396"/>
                      </a:cubicBezTo>
                      <a:cubicBezTo>
                        <a:pt x="719" y="396"/>
                        <a:pt x="925" y="298"/>
                        <a:pt x="925" y="190"/>
                      </a:cubicBezTo>
                      <a:cubicBezTo>
                        <a:pt x="925" y="96"/>
                        <a:pt x="719" y="1"/>
                        <a:pt x="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7567401" y="2958455"/>
                  <a:ext cx="77574" cy="33620"/>
                </a:xfrm>
                <a:custGeom>
                  <a:rect b="b" l="l" r="r" t="t"/>
                  <a:pathLst>
                    <a:path extrusionOk="0" h="397" w="916">
                      <a:moveTo>
                        <a:pt x="451" y="1"/>
                      </a:moveTo>
                      <a:cubicBezTo>
                        <a:pt x="206" y="1"/>
                        <a:pt x="0" y="96"/>
                        <a:pt x="0" y="190"/>
                      </a:cubicBezTo>
                      <a:cubicBezTo>
                        <a:pt x="0" y="298"/>
                        <a:pt x="206" y="396"/>
                        <a:pt x="451" y="396"/>
                      </a:cubicBezTo>
                      <a:cubicBezTo>
                        <a:pt x="709" y="396"/>
                        <a:pt x="915" y="298"/>
                        <a:pt x="915" y="190"/>
                      </a:cubicBezTo>
                      <a:cubicBezTo>
                        <a:pt x="915" y="96"/>
                        <a:pt x="709"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6822502" y="2860304"/>
                  <a:ext cx="52930" cy="72829"/>
                </a:xfrm>
                <a:custGeom>
                  <a:rect b="b" l="l" r="r" t="t"/>
                  <a:pathLst>
                    <a:path extrusionOk="0" h="860" w="625">
                      <a:moveTo>
                        <a:pt x="73" y="1"/>
                      </a:moveTo>
                      <a:cubicBezTo>
                        <a:pt x="61" y="1"/>
                        <a:pt x="50" y="5"/>
                        <a:pt x="39" y="16"/>
                      </a:cubicBezTo>
                      <a:cubicBezTo>
                        <a:pt x="0" y="29"/>
                        <a:pt x="0" y="68"/>
                        <a:pt x="13" y="111"/>
                      </a:cubicBezTo>
                      <a:lnTo>
                        <a:pt x="477" y="859"/>
                      </a:lnTo>
                      <a:lnTo>
                        <a:pt x="624" y="859"/>
                      </a:lnTo>
                      <a:lnTo>
                        <a:pt x="624" y="833"/>
                      </a:lnTo>
                      <a:lnTo>
                        <a:pt x="134" y="42"/>
                      </a:lnTo>
                      <a:cubicBezTo>
                        <a:pt x="117" y="17"/>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6843250" y="2928307"/>
                  <a:ext cx="47425" cy="9485"/>
                </a:xfrm>
                <a:custGeom>
                  <a:rect b="b" l="l" r="r" t="t"/>
                  <a:pathLst>
                    <a:path extrusionOk="0" h="112" w="560">
                      <a:moveTo>
                        <a:pt x="0" y="0"/>
                      </a:moveTo>
                      <a:lnTo>
                        <a:pt x="0" y="112"/>
                      </a:lnTo>
                      <a:lnTo>
                        <a:pt x="559" y="112"/>
                      </a:ln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6551506" y="2860304"/>
                  <a:ext cx="54031" cy="72829"/>
                </a:xfrm>
                <a:custGeom>
                  <a:rect b="b" l="l" r="r" t="t"/>
                  <a:pathLst>
                    <a:path extrusionOk="0" h="860" w="638">
                      <a:moveTo>
                        <a:pt x="556" y="1"/>
                      </a:moveTo>
                      <a:cubicBezTo>
                        <a:pt x="531" y="1"/>
                        <a:pt x="512" y="17"/>
                        <a:pt x="504" y="42"/>
                      </a:cubicBezTo>
                      <a:lnTo>
                        <a:pt x="13" y="833"/>
                      </a:lnTo>
                      <a:cubicBezTo>
                        <a:pt x="13" y="833"/>
                        <a:pt x="13" y="846"/>
                        <a:pt x="0" y="859"/>
                      </a:cubicBezTo>
                      <a:lnTo>
                        <a:pt x="164" y="859"/>
                      </a:lnTo>
                      <a:lnTo>
                        <a:pt x="624" y="111"/>
                      </a:lnTo>
                      <a:cubicBezTo>
                        <a:pt x="638" y="68"/>
                        <a:pt x="624" y="29"/>
                        <a:pt x="598" y="16"/>
                      </a:cubicBezTo>
                      <a:cubicBezTo>
                        <a:pt x="583" y="5"/>
                        <a:pt x="569" y="1"/>
                        <a:pt x="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6536263" y="2928307"/>
                  <a:ext cx="48526" cy="9485"/>
                </a:xfrm>
                <a:custGeom>
                  <a:rect b="b" l="l" r="r" t="t"/>
                  <a:pathLst>
                    <a:path extrusionOk="0" h="112" w="573">
                      <a:moveTo>
                        <a:pt x="0" y="0"/>
                      </a:moveTo>
                      <a:lnTo>
                        <a:pt x="0" y="112"/>
                      </a:lnTo>
                      <a:lnTo>
                        <a:pt x="572" y="112"/>
                      </a:lnTo>
                      <a:lnTo>
                        <a:pt x="572" y="0"/>
                      </a:lnTo>
                      <a:close/>
                    </a:path>
                  </a:pathLst>
                </a:custGeom>
                <a:solidFill>
                  <a:srgbClr val="473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5" name="Google Shape;3365;p54"/>
                <p:cNvGrpSpPr/>
                <p:nvPr/>
              </p:nvGrpSpPr>
              <p:grpSpPr>
                <a:xfrm>
                  <a:off x="4284955" y="2590958"/>
                  <a:ext cx="1837410" cy="766432"/>
                  <a:chOff x="3445543" y="2610469"/>
                  <a:chExt cx="5339754" cy="2227354"/>
                </a:xfrm>
              </p:grpSpPr>
              <p:sp>
                <p:nvSpPr>
                  <p:cNvPr id="3366" name="Google Shape;3366;p54"/>
                  <p:cNvSpPr/>
                  <p:nvPr/>
                </p:nvSpPr>
                <p:spPr>
                  <a:xfrm>
                    <a:off x="5287909" y="4172603"/>
                    <a:ext cx="622158" cy="665220"/>
                  </a:xfrm>
                  <a:custGeom>
                    <a:rect b="b" l="l" r="r" t="t"/>
                    <a:pathLst>
                      <a:path extrusionOk="0" h="2070" w="1936">
                        <a:moveTo>
                          <a:pt x="762" y="0"/>
                        </a:moveTo>
                        <a:lnTo>
                          <a:pt x="762" y="26"/>
                        </a:lnTo>
                        <a:cubicBezTo>
                          <a:pt x="328" y="124"/>
                          <a:pt x="1" y="533"/>
                          <a:pt x="1" y="1036"/>
                        </a:cubicBezTo>
                        <a:cubicBezTo>
                          <a:pt x="1" y="1540"/>
                          <a:pt x="328" y="1961"/>
                          <a:pt x="762" y="2056"/>
                        </a:cubicBezTo>
                        <a:lnTo>
                          <a:pt x="762" y="2069"/>
                        </a:lnTo>
                        <a:lnTo>
                          <a:pt x="968" y="2069"/>
                        </a:lnTo>
                        <a:cubicBezTo>
                          <a:pt x="1498" y="2069"/>
                          <a:pt x="1936" y="1608"/>
                          <a:pt x="1936" y="1036"/>
                        </a:cubicBezTo>
                        <a:cubicBezTo>
                          <a:pt x="1936" y="464"/>
                          <a:pt x="1498"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5266056" y="4172603"/>
                    <a:ext cx="534747" cy="665220"/>
                  </a:xfrm>
                  <a:custGeom>
                    <a:rect b="b" l="l" r="r" t="t"/>
                    <a:pathLst>
                      <a:path extrusionOk="0" h="2070" w="1664">
                        <a:moveTo>
                          <a:pt x="830" y="0"/>
                        </a:moveTo>
                        <a:cubicBezTo>
                          <a:pt x="370" y="0"/>
                          <a:pt x="0" y="464"/>
                          <a:pt x="0" y="1036"/>
                        </a:cubicBezTo>
                        <a:cubicBezTo>
                          <a:pt x="0" y="1608"/>
                          <a:pt x="370" y="2069"/>
                          <a:pt x="830" y="2069"/>
                        </a:cubicBezTo>
                        <a:cubicBezTo>
                          <a:pt x="1295" y="2069"/>
                          <a:pt x="1664" y="1608"/>
                          <a:pt x="1664" y="1036"/>
                        </a:cubicBezTo>
                        <a:cubicBezTo>
                          <a:pt x="1664" y="464"/>
                          <a:pt x="1295"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7839519"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501" y="2069"/>
                          <a:pt x="1935" y="1608"/>
                          <a:pt x="1935" y="1036"/>
                        </a:cubicBezTo>
                        <a:cubicBezTo>
                          <a:pt x="1935" y="464"/>
                          <a:pt x="1501"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7822487" y="4172603"/>
                    <a:ext cx="529927" cy="665220"/>
                  </a:xfrm>
                  <a:custGeom>
                    <a:rect b="b" l="l" r="r" t="t"/>
                    <a:pathLst>
                      <a:path extrusionOk="0" h="2070" w="1649">
                        <a:moveTo>
                          <a:pt x="831" y="0"/>
                        </a:moveTo>
                        <a:cubicBezTo>
                          <a:pt x="367" y="0"/>
                          <a:pt x="1" y="464"/>
                          <a:pt x="1" y="1036"/>
                        </a:cubicBezTo>
                        <a:cubicBezTo>
                          <a:pt x="1" y="1608"/>
                          <a:pt x="367" y="2069"/>
                          <a:pt x="831" y="2069"/>
                        </a:cubicBezTo>
                        <a:cubicBezTo>
                          <a:pt x="1279" y="2069"/>
                          <a:pt x="1648" y="1608"/>
                          <a:pt x="1648" y="1036"/>
                        </a:cubicBezTo>
                        <a:cubicBezTo>
                          <a:pt x="1648" y="464"/>
                          <a:pt x="1279"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5025356" y="3730089"/>
                    <a:ext cx="3759941" cy="792480"/>
                  </a:xfrm>
                  <a:custGeom>
                    <a:rect b="b" l="l" r="r" t="t"/>
                    <a:pathLst>
                      <a:path extrusionOk="0" h="2466" w="11700">
                        <a:moveTo>
                          <a:pt x="8228" y="1"/>
                        </a:moveTo>
                        <a:lnTo>
                          <a:pt x="328" y="30"/>
                        </a:lnTo>
                        <a:lnTo>
                          <a:pt x="1" y="2466"/>
                        </a:lnTo>
                        <a:lnTo>
                          <a:pt x="11699" y="2466"/>
                        </a:lnTo>
                        <a:lnTo>
                          <a:pt x="11699" y="995"/>
                        </a:lnTo>
                        <a:lnTo>
                          <a:pt x="8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5025356" y="4374096"/>
                    <a:ext cx="3759941" cy="148469"/>
                  </a:xfrm>
                  <a:custGeom>
                    <a:rect b="b" l="l" r="r" t="t"/>
                    <a:pathLst>
                      <a:path extrusionOk="0" h="462" w="11700">
                        <a:moveTo>
                          <a:pt x="56" y="1"/>
                        </a:moveTo>
                        <a:lnTo>
                          <a:pt x="1" y="462"/>
                        </a:lnTo>
                        <a:lnTo>
                          <a:pt x="11699" y="462"/>
                        </a:lnTo>
                        <a:lnTo>
                          <a:pt x="11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5287909" y="2610469"/>
                    <a:ext cx="2381617" cy="1129589"/>
                  </a:xfrm>
                  <a:custGeom>
                    <a:rect b="b" l="l" r="r" t="t"/>
                    <a:pathLst>
                      <a:path extrusionOk="0" h="3515" w="7411">
                        <a:moveTo>
                          <a:pt x="926" y="1"/>
                        </a:moveTo>
                        <a:lnTo>
                          <a:pt x="1" y="3514"/>
                        </a:lnTo>
                        <a:lnTo>
                          <a:pt x="7411" y="3485"/>
                        </a:lnTo>
                        <a:lnTo>
                          <a:pt x="4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3520099" y="3730089"/>
                    <a:ext cx="3759941" cy="792480"/>
                  </a:xfrm>
                  <a:custGeom>
                    <a:rect b="b" l="l" r="r" t="t"/>
                    <a:pathLst>
                      <a:path extrusionOk="0" h="2466" w="11700">
                        <a:moveTo>
                          <a:pt x="328" y="1"/>
                        </a:moveTo>
                        <a:lnTo>
                          <a:pt x="1" y="2466"/>
                        </a:lnTo>
                        <a:lnTo>
                          <a:pt x="11699" y="2466"/>
                        </a:lnTo>
                        <a:lnTo>
                          <a:pt x="11699" y="995"/>
                        </a:lnTo>
                        <a:lnTo>
                          <a:pt x="8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3520099" y="4163926"/>
                    <a:ext cx="3759941" cy="358641"/>
                  </a:xfrm>
                  <a:custGeom>
                    <a:rect b="b" l="l" r="r" t="t"/>
                    <a:pathLst>
                      <a:path extrusionOk="0" h="1116" w="11700">
                        <a:moveTo>
                          <a:pt x="151" y="1"/>
                        </a:moveTo>
                        <a:lnTo>
                          <a:pt x="1" y="1116"/>
                        </a:lnTo>
                        <a:lnTo>
                          <a:pt x="11699" y="1116"/>
                        </a:lnTo>
                        <a:lnTo>
                          <a:pt x="116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3843710" y="2610469"/>
                    <a:ext cx="2319595" cy="1186149"/>
                  </a:xfrm>
                  <a:custGeom>
                    <a:rect b="b" l="l" r="r" t="t"/>
                    <a:pathLst>
                      <a:path extrusionOk="0" h="3691" w="7218">
                        <a:moveTo>
                          <a:pt x="1703" y="1"/>
                        </a:moveTo>
                        <a:lnTo>
                          <a:pt x="0" y="3691"/>
                        </a:lnTo>
                        <a:lnTo>
                          <a:pt x="0" y="3691"/>
                        </a:lnTo>
                        <a:lnTo>
                          <a:pt x="7218" y="3485"/>
                        </a:lnTo>
                        <a:lnTo>
                          <a:pt x="5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4009533" y="2679883"/>
                    <a:ext cx="1182293" cy="1060175"/>
                  </a:xfrm>
                  <a:custGeom>
                    <a:rect b="b" l="l" r="r" t="t"/>
                    <a:pathLst>
                      <a:path extrusionOk="0" h="3299" w="3679">
                        <a:moveTo>
                          <a:pt x="1488" y="0"/>
                        </a:moveTo>
                        <a:lnTo>
                          <a:pt x="1" y="3298"/>
                        </a:lnTo>
                        <a:lnTo>
                          <a:pt x="3489" y="3298"/>
                        </a:lnTo>
                        <a:lnTo>
                          <a:pt x="36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5243882" y="2679883"/>
                    <a:ext cx="814333" cy="1060175"/>
                  </a:xfrm>
                  <a:custGeom>
                    <a:rect b="b" l="l" r="r" t="t"/>
                    <a:pathLst>
                      <a:path extrusionOk="0" h="3299" w="2534">
                        <a:moveTo>
                          <a:pt x="193" y="0"/>
                        </a:moveTo>
                        <a:lnTo>
                          <a:pt x="1" y="3298"/>
                        </a:lnTo>
                        <a:lnTo>
                          <a:pt x="2534" y="3298"/>
                        </a:lnTo>
                        <a:lnTo>
                          <a:pt x="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4298437" y="2679883"/>
                    <a:ext cx="893388" cy="424520"/>
                  </a:xfrm>
                  <a:custGeom>
                    <a:rect b="b" l="l" r="r" t="t"/>
                    <a:pathLst>
                      <a:path extrusionOk="0" h="1321" w="2780">
                        <a:moveTo>
                          <a:pt x="589" y="0"/>
                        </a:moveTo>
                        <a:lnTo>
                          <a:pt x="1" y="1321"/>
                        </a:lnTo>
                        <a:lnTo>
                          <a:pt x="2697" y="1321"/>
                        </a:lnTo>
                        <a:lnTo>
                          <a:pt x="2779"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5279553" y="2679883"/>
                    <a:ext cx="459548" cy="424520"/>
                  </a:xfrm>
                  <a:custGeom>
                    <a:rect b="b" l="l" r="r" t="t"/>
                    <a:pathLst>
                      <a:path extrusionOk="0" h="1321" w="1430">
                        <a:moveTo>
                          <a:pt x="82" y="0"/>
                        </a:moveTo>
                        <a:lnTo>
                          <a:pt x="1" y="1321"/>
                        </a:lnTo>
                        <a:lnTo>
                          <a:pt x="1429" y="1321"/>
                        </a:lnTo>
                        <a:lnTo>
                          <a:pt x="775"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5625338" y="2689202"/>
                    <a:ext cx="2044187" cy="1041215"/>
                  </a:xfrm>
                  <a:custGeom>
                    <a:rect b="b" l="l" r="r" t="t"/>
                    <a:pathLst>
                      <a:path extrusionOk="0" h="3240" w="6361">
                        <a:moveTo>
                          <a:pt x="0" y="1"/>
                        </a:moveTo>
                        <a:lnTo>
                          <a:pt x="1674" y="3240"/>
                        </a:lnTo>
                        <a:lnTo>
                          <a:pt x="6361" y="3240"/>
                        </a:lnTo>
                        <a:lnTo>
                          <a:pt x="3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5905566" y="2689202"/>
                    <a:ext cx="669398" cy="323933"/>
                  </a:xfrm>
                  <a:custGeom>
                    <a:rect b="b" l="l" r="r" t="t"/>
                    <a:pathLst>
                      <a:path extrusionOk="0" h="1008" w="2083">
                        <a:moveTo>
                          <a:pt x="1" y="1"/>
                        </a:moveTo>
                        <a:cubicBezTo>
                          <a:pt x="96" y="203"/>
                          <a:pt x="491" y="354"/>
                          <a:pt x="952" y="367"/>
                        </a:cubicBezTo>
                        <a:lnTo>
                          <a:pt x="952" y="612"/>
                        </a:lnTo>
                        <a:lnTo>
                          <a:pt x="599" y="612"/>
                        </a:lnTo>
                        <a:cubicBezTo>
                          <a:pt x="491" y="612"/>
                          <a:pt x="409" y="694"/>
                          <a:pt x="409" y="789"/>
                        </a:cubicBezTo>
                        <a:lnTo>
                          <a:pt x="409" y="831"/>
                        </a:lnTo>
                        <a:cubicBezTo>
                          <a:pt x="409" y="926"/>
                          <a:pt x="491" y="1008"/>
                          <a:pt x="599" y="1008"/>
                        </a:cubicBezTo>
                        <a:lnTo>
                          <a:pt x="1485" y="1008"/>
                        </a:lnTo>
                        <a:cubicBezTo>
                          <a:pt x="1593" y="1008"/>
                          <a:pt x="1674" y="926"/>
                          <a:pt x="1674" y="831"/>
                        </a:cubicBezTo>
                        <a:lnTo>
                          <a:pt x="1674" y="789"/>
                        </a:lnTo>
                        <a:cubicBezTo>
                          <a:pt x="1674" y="694"/>
                          <a:pt x="1593" y="612"/>
                          <a:pt x="1485" y="612"/>
                        </a:cubicBezTo>
                        <a:lnTo>
                          <a:pt x="1115" y="612"/>
                        </a:lnTo>
                        <a:lnTo>
                          <a:pt x="1115" y="367"/>
                        </a:lnTo>
                        <a:cubicBezTo>
                          <a:pt x="1593" y="354"/>
                          <a:pt x="1988" y="203"/>
                          <a:pt x="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7095889" y="3461432"/>
                    <a:ext cx="275408" cy="268980"/>
                  </a:xfrm>
                  <a:custGeom>
                    <a:rect b="b" l="l" r="r" t="t"/>
                    <a:pathLst>
                      <a:path extrusionOk="0" h="837" w="857">
                        <a:moveTo>
                          <a:pt x="59" y="0"/>
                        </a:moveTo>
                        <a:cubicBezTo>
                          <a:pt x="43" y="0"/>
                          <a:pt x="26" y="7"/>
                          <a:pt x="13" y="20"/>
                        </a:cubicBezTo>
                        <a:cubicBezTo>
                          <a:pt x="0" y="33"/>
                          <a:pt x="0" y="75"/>
                          <a:pt x="13" y="102"/>
                        </a:cubicBezTo>
                        <a:lnTo>
                          <a:pt x="762" y="824"/>
                        </a:lnTo>
                        <a:cubicBezTo>
                          <a:pt x="762" y="824"/>
                          <a:pt x="791" y="837"/>
                          <a:pt x="804" y="837"/>
                        </a:cubicBezTo>
                        <a:cubicBezTo>
                          <a:pt x="817" y="837"/>
                          <a:pt x="830" y="824"/>
                          <a:pt x="843" y="811"/>
                        </a:cubicBezTo>
                        <a:cubicBezTo>
                          <a:pt x="856" y="798"/>
                          <a:pt x="856" y="755"/>
                          <a:pt x="830" y="742"/>
                        </a:cubicBezTo>
                        <a:lnTo>
                          <a:pt x="95" y="20"/>
                        </a:lnTo>
                        <a:cubicBezTo>
                          <a:pt x="88" y="7"/>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6368969" y="3445685"/>
                    <a:ext cx="56881" cy="280549"/>
                  </a:xfrm>
                  <a:custGeom>
                    <a:rect b="b" l="l" r="r" t="t"/>
                    <a:pathLst>
                      <a:path extrusionOk="0" h="873" w="177">
                        <a:moveTo>
                          <a:pt x="56" y="0"/>
                        </a:moveTo>
                        <a:cubicBezTo>
                          <a:pt x="30" y="0"/>
                          <a:pt x="0" y="30"/>
                          <a:pt x="0" y="69"/>
                        </a:cubicBezTo>
                        <a:lnTo>
                          <a:pt x="56" y="834"/>
                        </a:lnTo>
                        <a:cubicBezTo>
                          <a:pt x="56" y="860"/>
                          <a:pt x="82" y="873"/>
                          <a:pt x="111" y="873"/>
                        </a:cubicBezTo>
                        <a:lnTo>
                          <a:pt x="124" y="873"/>
                        </a:lnTo>
                        <a:cubicBezTo>
                          <a:pt x="151" y="873"/>
                          <a:pt x="177" y="847"/>
                          <a:pt x="164" y="817"/>
                        </a:cubicBezTo>
                        <a:lnTo>
                          <a:pt x="124" y="56"/>
                        </a:lnTo>
                        <a:cubicBezTo>
                          <a:pt x="124" y="30"/>
                          <a:pt x="9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7271031" y="3704059"/>
                    <a:ext cx="148469" cy="26352"/>
                  </a:xfrm>
                  <a:custGeom>
                    <a:rect b="b" l="l" r="r" t="t"/>
                    <a:pathLst>
                      <a:path extrusionOk="0" h="82" w="462">
                        <a:moveTo>
                          <a:pt x="1" y="0"/>
                        </a:moveTo>
                        <a:lnTo>
                          <a:pt x="1" y="82"/>
                        </a:lnTo>
                        <a:lnTo>
                          <a:pt x="462" y="82"/>
                        </a:lnTo>
                        <a:lnTo>
                          <a:pt x="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6338439" y="3704059"/>
                    <a:ext cx="149434" cy="26352"/>
                  </a:xfrm>
                  <a:custGeom>
                    <a:rect b="b" l="l" r="r" t="t"/>
                    <a:pathLst>
                      <a:path extrusionOk="0" h="82" w="465">
                        <a:moveTo>
                          <a:pt x="0" y="0"/>
                        </a:moveTo>
                        <a:lnTo>
                          <a:pt x="0" y="82"/>
                        </a:lnTo>
                        <a:lnTo>
                          <a:pt x="465" y="82"/>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5625338" y="2689202"/>
                    <a:ext cx="2044187" cy="1041215"/>
                  </a:xfrm>
                  <a:custGeom>
                    <a:rect b="b" l="l" r="r" t="t"/>
                    <a:pathLst>
                      <a:path extrusionOk="0" h="3240" w="6361">
                        <a:moveTo>
                          <a:pt x="0" y="1"/>
                        </a:moveTo>
                        <a:lnTo>
                          <a:pt x="6361" y="3240"/>
                        </a:lnTo>
                        <a:lnTo>
                          <a:pt x="3553"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8408650" y="4049522"/>
                    <a:ext cx="376637" cy="223990"/>
                  </a:xfrm>
                  <a:custGeom>
                    <a:rect b="b" l="l" r="r" t="t"/>
                    <a:pathLst>
                      <a:path extrusionOk="0" h="697" w="1172">
                        <a:moveTo>
                          <a:pt x="1" y="1"/>
                        </a:moveTo>
                        <a:lnTo>
                          <a:pt x="1" y="697"/>
                        </a:lnTo>
                        <a:lnTo>
                          <a:pt x="1171" y="697"/>
                        </a:lnTo>
                        <a:lnTo>
                          <a:pt x="1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7279707" y="4049522"/>
                    <a:ext cx="376315" cy="223990"/>
                  </a:xfrm>
                  <a:custGeom>
                    <a:rect b="b" l="l" r="r" t="t"/>
                    <a:pathLst>
                      <a:path extrusionOk="0" h="697" w="1171">
                        <a:moveTo>
                          <a:pt x="0" y="1"/>
                        </a:moveTo>
                        <a:lnTo>
                          <a:pt x="0" y="697"/>
                        </a:lnTo>
                        <a:lnTo>
                          <a:pt x="1170" y="697"/>
                        </a:lnTo>
                        <a:lnTo>
                          <a:pt x="1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3445543" y="4408803"/>
                    <a:ext cx="275729" cy="149434"/>
                  </a:xfrm>
                  <a:custGeom>
                    <a:rect b="b" l="l" r="r" t="t"/>
                    <a:pathLst>
                      <a:path extrusionOk="0" h="465" w="858">
                        <a:moveTo>
                          <a:pt x="1" y="1"/>
                        </a:moveTo>
                        <a:lnTo>
                          <a:pt x="1" y="465"/>
                        </a:lnTo>
                        <a:lnTo>
                          <a:pt x="857" y="465"/>
                        </a:lnTo>
                        <a:lnTo>
                          <a:pt x="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6150443" y="4172603"/>
                    <a:ext cx="622158" cy="665220"/>
                  </a:xfrm>
                  <a:custGeom>
                    <a:rect b="b" l="l" r="r" t="t"/>
                    <a:pathLst>
                      <a:path extrusionOk="0" h="2070" w="1936">
                        <a:moveTo>
                          <a:pt x="762" y="0"/>
                        </a:moveTo>
                        <a:lnTo>
                          <a:pt x="762" y="26"/>
                        </a:lnTo>
                        <a:cubicBezTo>
                          <a:pt x="327" y="124"/>
                          <a:pt x="0" y="533"/>
                          <a:pt x="0" y="1036"/>
                        </a:cubicBezTo>
                        <a:cubicBezTo>
                          <a:pt x="0" y="1540"/>
                          <a:pt x="327" y="1961"/>
                          <a:pt x="762" y="2056"/>
                        </a:cubicBezTo>
                        <a:lnTo>
                          <a:pt x="762"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6128269" y="4172603"/>
                    <a:ext cx="534104" cy="665220"/>
                  </a:xfrm>
                  <a:custGeom>
                    <a:rect b="b" l="l" r="r" t="t"/>
                    <a:pathLst>
                      <a:path extrusionOk="0" h="2070" w="1662">
                        <a:moveTo>
                          <a:pt x="831" y="0"/>
                        </a:moveTo>
                        <a:cubicBezTo>
                          <a:pt x="370" y="0"/>
                          <a:pt x="1" y="464"/>
                          <a:pt x="1" y="1036"/>
                        </a:cubicBezTo>
                        <a:cubicBezTo>
                          <a:pt x="1" y="1608"/>
                          <a:pt x="370" y="2069"/>
                          <a:pt x="831" y="2069"/>
                        </a:cubicBezTo>
                        <a:cubicBezTo>
                          <a:pt x="1295" y="2069"/>
                          <a:pt x="1661" y="1608"/>
                          <a:pt x="1661" y="1036"/>
                        </a:cubicBezTo>
                        <a:cubicBezTo>
                          <a:pt x="1661" y="464"/>
                          <a:pt x="1295"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6224999" y="4291185"/>
                    <a:ext cx="341608" cy="429019"/>
                  </a:xfrm>
                  <a:custGeom>
                    <a:rect b="b" l="l" r="r" t="t"/>
                    <a:pathLst>
                      <a:path extrusionOk="0" h="1335" w="1063">
                        <a:moveTo>
                          <a:pt x="530" y="0"/>
                        </a:moveTo>
                        <a:cubicBezTo>
                          <a:pt x="232" y="0"/>
                          <a:pt x="0" y="298"/>
                          <a:pt x="0" y="667"/>
                        </a:cubicBezTo>
                        <a:cubicBezTo>
                          <a:pt x="0" y="1033"/>
                          <a:pt x="232" y="1334"/>
                          <a:pt x="530" y="1334"/>
                        </a:cubicBezTo>
                        <a:cubicBezTo>
                          <a:pt x="831" y="1334"/>
                          <a:pt x="1063" y="1033"/>
                          <a:pt x="1063" y="667"/>
                        </a:cubicBezTo>
                        <a:cubicBezTo>
                          <a:pt x="1063" y="298"/>
                          <a:pt x="83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6316266" y="4408803"/>
                    <a:ext cx="158110" cy="192496"/>
                  </a:xfrm>
                  <a:custGeom>
                    <a:rect b="b" l="l" r="r" t="t"/>
                    <a:pathLst>
                      <a:path extrusionOk="0" h="599" w="492">
                        <a:moveTo>
                          <a:pt x="246" y="1"/>
                        </a:moveTo>
                        <a:cubicBezTo>
                          <a:pt x="112" y="1"/>
                          <a:pt x="1" y="138"/>
                          <a:pt x="1" y="301"/>
                        </a:cubicBezTo>
                        <a:cubicBezTo>
                          <a:pt x="1" y="465"/>
                          <a:pt x="112" y="599"/>
                          <a:pt x="246" y="599"/>
                        </a:cubicBezTo>
                        <a:cubicBezTo>
                          <a:pt x="383" y="599"/>
                          <a:pt x="491" y="465"/>
                          <a:pt x="491" y="301"/>
                        </a:cubicBezTo>
                        <a:cubicBezTo>
                          <a:pt x="491" y="138"/>
                          <a:pt x="383" y="1"/>
                          <a:pt x="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3948795"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3930799" y="4172603"/>
                    <a:ext cx="535069" cy="665220"/>
                  </a:xfrm>
                  <a:custGeom>
                    <a:rect b="b" l="l" r="r" t="t"/>
                    <a:pathLst>
                      <a:path extrusionOk="0" h="2070" w="1665">
                        <a:moveTo>
                          <a:pt x="834" y="0"/>
                        </a:moveTo>
                        <a:cubicBezTo>
                          <a:pt x="370" y="0"/>
                          <a:pt x="1" y="464"/>
                          <a:pt x="1" y="1036"/>
                        </a:cubicBezTo>
                        <a:cubicBezTo>
                          <a:pt x="1" y="1608"/>
                          <a:pt x="370" y="2069"/>
                          <a:pt x="834" y="2069"/>
                        </a:cubicBezTo>
                        <a:cubicBezTo>
                          <a:pt x="1282" y="2069"/>
                          <a:pt x="1664" y="1608"/>
                          <a:pt x="1664" y="1036"/>
                        </a:cubicBezTo>
                        <a:cubicBezTo>
                          <a:pt x="1664" y="464"/>
                          <a:pt x="1282"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4023351" y="4291185"/>
                    <a:ext cx="345786" cy="429019"/>
                  </a:xfrm>
                  <a:custGeom>
                    <a:rect b="b" l="l" r="r" t="t"/>
                    <a:pathLst>
                      <a:path extrusionOk="0" h="1335" w="1076">
                        <a:moveTo>
                          <a:pt x="546" y="0"/>
                        </a:moveTo>
                        <a:cubicBezTo>
                          <a:pt x="246" y="0"/>
                          <a:pt x="0" y="298"/>
                          <a:pt x="0" y="667"/>
                        </a:cubicBezTo>
                        <a:cubicBezTo>
                          <a:pt x="0" y="1033"/>
                          <a:pt x="246" y="1334"/>
                          <a:pt x="546" y="1334"/>
                        </a:cubicBezTo>
                        <a:cubicBezTo>
                          <a:pt x="831" y="1334"/>
                          <a:pt x="1076" y="1033"/>
                          <a:pt x="1076" y="667"/>
                        </a:cubicBezTo>
                        <a:cubicBezTo>
                          <a:pt x="1076" y="298"/>
                          <a:pt x="831"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4120081" y="4408803"/>
                    <a:ext cx="152647" cy="192496"/>
                  </a:xfrm>
                  <a:custGeom>
                    <a:rect b="b" l="l" r="r" t="t"/>
                    <a:pathLst>
                      <a:path extrusionOk="0" h="599" w="475">
                        <a:moveTo>
                          <a:pt x="245" y="1"/>
                        </a:moveTo>
                        <a:cubicBezTo>
                          <a:pt x="108" y="1"/>
                          <a:pt x="0" y="138"/>
                          <a:pt x="0" y="301"/>
                        </a:cubicBezTo>
                        <a:cubicBezTo>
                          <a:pt x="0" y="465"/>
                          <a:pt x="108" y="599"/>
                          <a:pt x="245" y="599"/>
                        </a:cubicBezTo>
                        <a:cubicBezTo>
                          <a:pt x="366" y="599"/>
                          <a:pt x="474" y="465"/>
                          <a:pt x="474" y="301"/>
                        </a:cubicBezTo>
                        <a:cubicBezTo>
                          <a:pt x="474" y="138"/>
                          <a:pt x="366" y="1"/>
                          <a:pt x="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7699727" y="4067518"/>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7699727" y="4146251"/>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7699727" y="4224984"/>
                    <a:ext cx="665220" cy="48526"/>
                  </a:xfrm>
                  <a:custGeom>
                    <a:rect b="b" l="l" r="r" t="t"/>
                    <a:pathLst>
                      <a:path extrusionOk="0" h="151" w="2070">
                        <a:moveTo>
                          <a:pt x="1" y="1"/>
                        </a:moveTo>
                        <a:lnTo>
                          <a:pt x="1" y="151"/>
                        </a:lnTo>
                        <a:lnTo>
                          <a:pt x="2070" y="151"/>
                        </a:lnTo>
                        <a:lnTo>
                          <a:pt x="2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5310083" y="3804966"/>
                    <a:ext cx="223026" cy="100908"/>
                  </a:xfrm>
                  <a:custGeom>
                    <a:rect b="b" l="l" r="r" t="t"/>
                    <a:pathLst>
                      <a:path extrusionOk="0" h="314" w="694">
                        <a:moveTo>
                          <a:pt x="151" y="0"/>
                        </a:moveTo>
                        <a:cubicBezTo>
                          <a:pt x="69" y="0"/>
                          <a:pt x="0" y="69"/>
                          <a:pt x="0" y="163"/>
                        </a:cubicBezTo>
                        <a:cubicBezTo>
                          <a:pt x="0" y="245"/>
                          <a:pt x="69" y="314"/>
                          <a:pt x="151" y="314"/>
                        </a:cubicBezTo>
                        <a:lnTo>
                          <a:pt x="546" y="314"/>
                        </a:lnTo>
                        <a:cubicBezTo>
                          <a:pt x="628" y="314"/>
                          <a:pt x="693" y="245"/>
                          <a:pt x="693" y="163"/>
                        </a:cubicBezTo>
                        <a:cubicBezTo>
                          <a:pt x="693" y="69"/>
                          <a:pt x="628" y="0"/>
                          <a:pt x="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4062236" y="3804966"/>
                    <a:ext cx="228167" cy="100908"/>
                  </a:xfrm>
                  <a:custGeom>
                    <a:rect b="b" l="l" r="r" t="t"/>
                    <a:pathLst>
                      <a:path extrusionOk="0" h="314" w="710">
                        <a:moveTo>
                          <a:pt x="164" y="0"/>
                        </a:moveTo>
                        <a:cubicBezTo>
                          <a:pt x="69" y="0"/>
                          <a:pt x="0" y="69"/>
                          <a:pt x="0" y="163"/>
                        </a:cubicBezTo>
                        <a:cubicBezTo>
                          <a:pt x="0" y="245"/>
                          <a:pt x="69" y="314"/>
                          <a:pt x="164" y="314"/>
                        </a:cubicBezTo>
                        <a:lnTo>
                          <a:pt x="559" y="314"/>
                        </a:lnTo>
                        <a:cubicBezTo>
                          <a:pt x="641" y="314"/>
                          <a:pt x="710" y="245"/>
                          <a:pt x="710" y="163"/>
                        </a:cubicBezTo>
                        <a:cubicBezTo>
                          <a:pt x="710" y="69"/>
                          <a:pt x="641"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5756455" y="3616645"/>
                    <a:ext cx="376648" cy="184148"/>
                  </a:xfrm>
                  <a:custGeom>
                    <a:rect b="b" l="l" r="r" t="t"/>
                    <a:pathLst>
                      <a:path extrusionOk="0" h="573" w="874">
                        <a:moveTo>
                          <a:pt x="40" y="1"/>
                        </a:moveTo>
                        <a:cubicBezTo>
                          <a:pt x="27" y="1"/>
                          <a:pt x="1" y="14"/>
                          <a:pt x="1" y="40"/>
                        </a:cubicBezTo>
                        <a:lnTo>
                          <a:pt x="1" y="530"/>
                        </a:lnTo>
                        <a:cubicBezTo>
                          <a:pt x="1" y="547"/>
                          <a:pt x="27" y="573"/>
                          <a:pt x="40" y="573"/>
                        </a:cubicBezTo>
                        <a:lnTo>
                          <a:pt x="831" y="573"/>
                        </a:lnTo>
                        <a:cubicBezTo>
                          <a:pt x="857" y="573"/>
                          <a:pt x="873" y="547"/>
                          <a:pt x="873" y="530"/>
                        </a:cubicBezTo>
                        <a:lnTo>
                          <a:pt x="873" y="40"/>
                        </a:lnTo>
                        <a:cubicBezTo>
                          <a:pt x="873" y="14"/>
                          <a:pt x="857" y="1"/>
                          <a:pt x="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04" name="Google Shape;3404;p54"/>
            <p:cNvGrpSpPr/>
            <p:nvPr/>
          </p:nvGrpSpPr>
          <p:grpSpPr>
            <a:xfrm>
              <a:off x="5518089" y="3803645"/>
              <a:ext cx="374657" cy="463150"/>
              <a:chOff x="8243489" y="4050570"/>
              <a:chExt cx="374657" cy="463150"/>
            </a:xfrm>
          </p:grpSpPr>
          <p:sp>
            <p:nvSpPr>
              <p:cNvPr id="3405" name="Google Shape;3405;p5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
        <p:nvSpPr>
          <p:cNvPr id="3407" name="Google Shape;3407;p54"/>
          <p:cNvSpPr txBox="1"/>
          <p:nvPr>
            <p:ph type="title"/>
          </p:nvPr>
        </p:nvSpPr>
        <p:spPr>
          <a:xfrm>
            <a:off x="834763" y="204240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408" name="Google Shape;3408;p54"/>
          <p:cNvSpPr/>
          <p:nvPr/>
        </p:nvSpPr>
        <p:spPr>
          <a:xfrm>
            <a:off x="568500" y="3101100"/>
            <a:ext cx="5508000" cy="89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grpSp>
        <p:nvGrpSpPr>
          <p:cNvPr id="2353" name="Google Shape;2353;p28"/>
          <p:cNvGrpSpPr/>
          <p:nvPr/>
        </p:nvGrpSpPr>
        <p:grpSpPr>
          <a:xfrm>
            <a:off x="4932585" y="2551090"/>
            <a:ext cx="328783" cy="621526"/>
            <a:chOff x="4858109" y="2631368"/>
            <a:chExt cx="316442" cy="315000"/>
          </a:xfrm>
        </p:grpSpPr>
        <p:sp>
          <p:nvSpPr>
            <p:cNvPr id="2354" name="Google Shape;2354;p28"/>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8"/>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356" name="Google Shape;2356;p28"/>
          <p:cNvGrpSpPr/>
          <p:nvPr/>
        </p:nvGrpSpPr>
        <p:grpSpPr>
          <a:xfrm>
            <a:off x="2497560" y="2551266"/>
            <a:ext cx="327257" cy="621540"/>
            <a:chOff x="3157188" y="909150"/>
            <a:chExt cx="470400" cy="470400"/>
          </a:xfrm>
        </p:grpSpPr>
        <p:sp>
          <p:nvSpPr>
            <p:cNvPr id="2357" name="Google Shape;2357;p28"/>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8"/>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28"/>
          <p:cNvGrpSpPr/>
          <p:nvPr/>
        </p:nvGrpSpPr>
        <p:grpSpPr>
          <a:xfrm>
            <a:off x="3231338" y="988740"/>
            <a:ext cx="2771836" cy="3746635"/>
            <a:chOff x="2971628" y="2013879"/>
            <a:chExt cx="2052300" cy="1569600"/>
          </a:xfrm>
        </p:grpSpPr>
        <p:sp>
          <p:nvSpPr>
            <p:cNvPr id="2360" name="Google Shape;2360;p28"/>
            <p:cNvSpPr/>
            <p:nvPr/>
          </p:nvSpPr>
          <p:spPr>
            <a:xfrm flipH="1" rot="10800000">
              <a:off x="2979429" y="2013879"/>
              <a:ext cx="2036700" cy="1569600"/>
            </a:xfrm>
            <a:prstGeom prst="round2DiagRect">
              <a:avLst>
                <a:gd fmla="val 0" name="adj1"/>
                <a:gd fmla="val 1776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8"/>
            <p:cNvSpPr txBox="1"/>
            <p:nvPr/>
          </p:nvSpPr>
          <p:spPr>
            <a:xfrm>
              <a:off x="3276890" y="2013883"/>
              <a:ext cx="14517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DM Sans"/>
                  <a:ea typeface="DM Sans"/>
                  <a:cs typeface="DM Sans"/>
                  <a:sym typeface="DM Sans"/>
                </a:rPr>
                <a:t>Target Audience</a:t>
              </a:r>
              <a:r>
                <a:rPr b="1" lang="en"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p:txBody>
        </p:sp>
        <p:sp>
          <p:nvSpPr>
            <p:cNvPr id="2362" name="Google Shape;2362;p28"/>
            <p:cNvSpPr txBox="1"/>
            <p:nvPr/>
          </p:nvSpPr>
          <p:spPr>
            <a:xfrm>
              <a:off x="2971628" y="2221277"/>
              <a:ext cx="2052300" cy="1075800"/>
            </a:xfrm>
            <a:prstGeom prst="rect">
              <a:avLst/>
            </a:prstGeom>
            <a:solidFill>
              <a:schemeClr val="lt2"/>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Workers, students, and professionals reliant on efficient transportation during rush hours and traffic congestion.</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Commuters valuing convenience and seeking reliable tools to streamline their daily routines.</a:t>
              </a:r>
              <a:endParaRPr sz="1200">
                <a:solidFill>
                  <a:srgbClr val="FFFFFF"/>
                </a:solidFill>
                <a:latin typeface="DM Sans"/>
                <a:ea typeface="DM Sans"/>
                <a:cs typeface="DM Sans"/>
                <a:sym typeface="DM Sans"/>
              </a:endParaRPr>
            </a:p>
          </p:txBody>
        </p:sp>
      </p:grpSp>
      <p:grpSp>
        <p:nvGrpSpPr>
          <p:cNvPr id="2363" name="Google Shape;2363;p28"/>
          <p:cNvGrpSpPr/>
          <p:nvPr/>
        </p:nvGrpSpPr>
        <p:grpSpPr>
          <a:xfrm>
            <a:off x="518104" y="988688"/>
            <a:ext cx="2737207" cy="3746635"/>
            <a:chOff x="1126865" y="2013872"/>
            <a:chExt cx="1811400" cy="1569600"/>
          </a:xfrm>
        </p:grpSpPr>
        <p:sp>
          <p:nvSpPr>
            <p:cNvPr id="2364" name="Google Shape;2364;p28"/>
            <p:cNvSpPr/>
            <p:nvPr/>
          </p:nvSpPr>
          <p:spPr>
            <a:xfrm>
              <a:off x="1126865" y="2013872"/>
              <a:ext cx="18114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8"/>
            <p:cNvSpPr txBox="1"/>
            <p:nvPr/>
          </p:nvSpPr>
          <p:spPr>
            <a:xfrm>
              <a:off x="1274768" y="2013896"/>
              <a:ext cx="1451700" cy="2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Problem Statement</a:t>
              </a:r>
              <a:r>
                <a:rPr b="1" lang="en"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p:txBody>
        </p:sp>
        <p:sp>
          <p:nvSpPr>
            <p:cNvPr id="2366" name="Google Shape;2366;p28"/>
            <p:cNvSpPr txBox="1"/>
            <p:nvPr/>
          </p:nvSpPr>
          <p:spPr>
            <a:xfrm>
              <a:off x="1126879" y="2182531"/>
              <a:ext cx="1747500" cy="132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DM Sans"/>
                  <a:ea typeface="DM Sans"/>
                  <a:cs typeface="DM Sans"/>
                  <a:sym typeface="DM Sans"/>
                </a:rPr>
                <a:t>According to a comprehensive study by TomTom in 2022:</a:t>
              </a:r>
              <a:endParaRPr sz="1200">
                <a:solidFill>
                  <a:srgbClr val="FFFFFF"/>
                </a:solidFill>
                <a:latin typeface="DM Sans"/>
                <a:ea typeface="DM Sans"/>
                <a:cs typeface="DM Sans"/>
                <a:sym typeface="DM Sans"/>
              </a:endParaRPr>
            </a:p>
            <a:p>
              <a:pPr indent="-304800" lvl="0" marL="457200" rtl="0" algn="l">
                <a:lnSpc>
                  <a:spcPct val="115000"/>
                </a:lnSpc>
                <a:spcBef>
                  <a:spcPts val="160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56 out of 156 hours attributed to congestion</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227 SGD out of 1118 SGD of private transport costs linked directly to traffic congestion.</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Peak hours increase average travel time for 10 kilometers to 23 minutes, from the 16-minute average recorded in 2022.</a:t>
              </a:r>
              <a:endParaRPr sz="1200">
                <a:solidFill>
                  <a:srgbClr val="FFFFFF"/>
                </a:solidFill>
                <a:latin typeface="DM Sans"/>
                <a:ea typeface="DM Sans"/>
                <a:cs typeface="DM Sans"/>
                <a:sym typeface="DM Sans"/>
              </a:endParaRPr>
            </a:p>
          </p:txBody>
        </p:sp>
      </p:grpSp>
      <p:grpSp>
        <p:nvGrpSpPr>
          <p:cNvPr id="2367" name="Google Shape;2367;p28"/>
          <p:cNvGrpSpPr/>
          <p:nvPr/>
        </p:nvGrpSpPr>
        <p:grpSpPr>
          <a:xfrm>
            <a:off x="5992625" y="988703"/>
            <a:ext cx="2640745" cy="3746682"/>
            <a:chOff x="5065404" y="2013884"/>
            <a:chExt cx="3215715" cy="1569620"/>
          </a:xfrm>
        </p:grpSpPr>
        <p:sp>
          <p:nvSpPr>
            <p:cNvPr id="2368" name="Google Shape;2368;p28"/>
            <p:cNvSpPr/>
            <p:nvPr/>
          </p:nvSpPr>
          <p:spPr>
            <a:xfrm>
              <a:off x="5065419" y="2013904"/>
              <a:ext cx="3215700" cy="1569600"/>
            </a:xfrm>
            <a:prstGeom prst="round2DiagRect">
              <a:avLst>
                <a:gd fmla="val 0" name="adj1"/>
                <a:gd fmla="val 17764"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69" name="Google Shape;2369;p28"/>
            <p:cNvSpPr txBox="1"/>
            <p:nvPr/>
          </p:nvSpPr>
          <p:spPr>
            <a:xfrm>
              <a:off x="5464698" y="2013884"/>
              <a:ext cx="24171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Overview of PEEWEE</a:t>
              </a:r>
              <a:endParaRPr>
                <a:solidFill>
                  <a:srgbClr val="FFFFFF"/>
                </a:solidFill>
                <a:latin typeface="DM Sans"/>
                <a:ea typeface="DM Sans"/>
                <a:cs typeface="DM Sans"/>
                <a:sym typeface="DM Sans"/>
              </a:endParaRPr>
            </a:p>
          </p:txBody>
        </p:sp>
        <p:sp>
          <p:nvSpPr>
            <p:cNvPr id="2370" name="Google Shape;2370;p28"/>
            <p:cNvSpPr txBox="1"/>
            <p:nvPr/>
          </p:nvSpPr>
          <p:spPr>
            <a:xfrm>
              <a:off x="5065404" y="2273424"/>
              <a:ext cx="3215700" cy="807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Utilize Land Transport Authority (LTA) API to generate the links to latest images from traffic cameras all </a:t>
              </a:r>
              <a:r>
                <a:rPr lang="en" sz="1200">
                  <a:solidFill>
                    <a:srgbClr val="FFFFFF"/>
                  </a:solidFill>
                  <a:latin typeface="DM Sans"/>
                  <a:ea typeface="DM Sans"/>
                  <a:cs typeface="DM Sans"/>
                  <a:sym typeface="DM Sans"/>
                </a:rPr>
                <a:t>around Singapore</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Improve driver experiences with efficient navigation and timely information.</a:t>
              </a:r>
              <a:endParaRPr sz="1200">
                <a:solidFill>
                  <a:srgbClr val="FFFFFF"/>
                </a:solidFill>
                <a:latin typeface="DM Sans"/>
                <a:ea typeface="DM Sans"/>
                <a:cs typeface="DM Sans"/>
                <a:sym typeface="DM Sans"/>
              </a:endParaRPr>
            </a:p>
          </p:txBody>
        </p:sp>
      </p:grpSp>
      <p:grpSp>
        <p:nvGrpSpPr>
          <p:cNvPr id="2371" name="Google Shape;2371;p28"/>
          <p:cNvGrpSpPr/>
          <p:nvPr/>
        </p:nvGrpSpPr>
        <p:grpSpPr>
          <a:xfrm>
            <a:off x="5867641" y="3148388"/>
            <a:ext cx="327264" cy="621526"/>
            <a:chOff x="4858109" y="2631368"/>
            <a:chExt cx="316442" cy="315000"/>
          </a:xfrm>
        </p:grpSpPr>
        <p:sp>
          <p:nvSpPr>
            <p:cNvPr id="2372" name="Google Shape;2372;p28"/>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8"/>
            <p:cNvSpPr/>
            <p:nvPr/>
          </p:nvSpPr>
          <p:spPr>
            <a:xfrm>
              <a:off x="4858109" y="2739300"/>
              <a:ext cx="239100" cy="99000"/>
            </a:xfrm>
            <a:prstGeom prst="rightArrow">
              <a:avLst>
                <a:gd fmla="val 32020" name="adj1"/>
                <a:gd fmla="val 66970"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374" name="Google Shape;2374;p28"/>
          <p:cNvGrpSpPr/>
          <p:nvPr/>
        </p:nvGrpSpPr>
        <p:grpSpPr>
          <a:xfrm>
            <a:off x="3072779" y="3172811"/>
            <a:ext cx="327257" cy="572712"/>
            <a:chOff x="3157188" y="909150"/>
            <a:chExt cx="470400" cy="470400"/>
          </a:xfrm>
        </p:grpSpPr>
        <p:sp>
          <p:nvSpPr>
            <p:cNvPr id="2375" name="Google Shape;2375;p28"/>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8"/>
            <p:cNvSpPr/>
            <p:nvPr/>
          </p:nvSpPr>
          <p:spPr>
            <a:xfrm>
              <a:off x="3243138" y="995100"/>
              <a:ext cx="298500" cy="298500"/>
            </a:xfrm>
            <a:prstGeom prst="mathPlus">
              <a:avLst>
                <a:gd fmla="val 9900" name="adj1"/>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28"/>
          <p:cNvSpPr txBox="1"/>
          <p:nvPr>
            <p:ph type="title"/>
          </p:nvPr>
        </p:nvSpPr>
        <p:spPr>
          <a:xfrm>
            <a:off x="720000" y="192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Brief Overview</a:t>
            </a:r>
            <a:endParaRPr sz="3000"/>
          </a:p>
        </p:txBody>
      </p:sp>
      <p:sp>
        <p:nvSpPr>
          <p:cNvPr id="2378" name="Google Shape;2378;p28"/>
          <p:cNvSpPr/>
          <p:nvPr/>
        </p:nvSpPr>
        <p:spPr>
          <a:xfrm>
            <a:off x="7518800" y="3696400"/>
            <a:ext cx="1723095" cy="1750796"/>
          </a:xfrm>
          <a:custGeom>
            <a:rect b="b" l="l" r="r" t="t"/>
            <a:pathLst>
              <a:path extrusionOk="0" h="36595" w="36016">
                <a:moveTo>
                  <a:pt x="14228" y="8607"/>
                </a:moveTo>
                <a:cubicBezTo>
                  <a:pt x="16584" y="8607"/>
                  <a:pt x="18525" y="10548"/>
                  <a:pt x="18525" y="12967"/>
                </a:cubicBezTo>
                <a:lnTo>
                  <a:pt x="18525" y="17428"/>
                </a:lnTo>
                <a:lnTo>
                  <a:pt x="12967" y="17428"/>
                </a:lnTo>
                <a:cubicBezTo>
                  <a:pt x="10598" y="17428"/>
                  <a:pt x="8658" y="15487"/>
                  <a:pt x="8658" y="13118"/>
                </a:cubicBezTo>
                <a:lnTo>
                  <a:pt x="8658" y="12967"/>
                </a:lnTo>
                <a:cubicBezTo>
                  <a:pt x="8658" y="10548"/>
                  <a:pt x="10598" y="8607"/>
                  <a:pt x="12967" y="8607"/>
                </a:cubicBezTo>
                <a:close/>
                <a:moveTo>
                  <a:pt x="12967" y="0"/>
                </a:moveTo>
                <a:cubicBezTo>
                  <a:pt x="5822" y="0"/>
                  <a:pt x="1" y="5822"/>
                  <a:pt x="1" y="12967"/>
                </a:cubicBezTo>
                <a:lnTo>
                  <a:pt x="1" y="13118"/>
                </a:lnTo>
                <a:cubicBezTo>
                  <a:pt x="1" y="20263"/>
                  <a:pt x="5822" y="26085"/>
                  <a:pt x="12967" y="26085"/>
                </a:cubicBezTo>
                <a:lnTo>
                  <a:pt x="18525" y="26085"/>
                </a:lnTo>
                <a:lnTo>
                  <a:pt x="18525" y="36595"/>
                </a:lnTo>
                <a:lnTo>
                  <a:pt x="27194" y="36595"/>
                </a:lnTo>
                <a:lnTo>
                  <a:pt x="27194" y="26085"/>
                </a:lnTo>
                <a:lnTo>
                  <a:pt x="36016" y="26085"/>
                </a:lnTo>
                <a:lnTo>
                  <a:pt x="36016" y="17428"/>
                </a:lnTo>
                <a:lnTo>
                  <a:pt x="27194" y="17428"/>
                </a:lnTo>
                <a:lnTo>
                  <a:pt x="27194" y="12967"/>
                </a:lnTo>
                <a:cubicBezTo>
                  <a:pt x="27194" y="5822"/>
                  <a:pt x="21360" y="0"/>
                  <a:pt x="14228"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79" name="Google Shape;2379;p28"/>
          <p:cNvSpPr/>
          <p:nvPr/>
        </p:nvSpPr>
        <p:spPr>
          <a:xfrm>
            <a:off x="9012062" y="4560030"/>
            <a:ext cx="29748" cy="23571"/>
          </a:xfrm>
          <a:custGeom>
            <a:rect b="b" l="l" r="r" t="t"/>
            <a:pathLst>
              <a:path extrusionOk="0" h="580" w="732">
                <a:moveTo>
                  <a:pt x="1" y="0"/>
                </a:moveTo>
                <a:lnTo>
                  <a:pt x="1" y="580"/>
                </a:lnTo>
                <a:lnTo>
                  <a:pt x="732" y="580"/>
                </a:lnTo>
                <a:lnTo>
                  <a:pt x="732"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8"/>
          <p:cNvSpPr/>
          <p:nvPr/>
        </p:nvSpPr>
        <p:spPr>
          <a:xfrm>
            <a:off x="7711752" y="3911544"/>
            <a:ext cx="1424654" cy="1452403"/>
          </a:xfrm>
          <a:custGeom>
            <a:rect b="b" l="l" r="r" t="t"/>
            <a:pathLst>
              <a:path extrusionOk="0" h="30358" w="29778">
                <a:moveTo>
                  <a:pt x="8934" y="1"/>
                </a:moveTo>
                <a:cubicBezTo>
                  <a:pt x="8670" y="1"/>
                  <a:pt x="8405" y="1"/>
                  <a:pt x="8141" y="64"/>
                </a:cubicBezTo>
                <a:lnTo>
                  <a:pt x="8191" y="580"/>
                </a:lnTo>
                <a:cubicBezTo>
                  <a:pt x="8456" y="530"/>
                  <a:pt x="8670" y="530"/>
                  <a:pt x="8934" y="530"/>
                </a:cubicBezTo>
                <a:lnTo>
                  <a:pt x="9665" y="530"/>
                </a:lnTo>
                <a:lnTo>
                  <a:pt x="9665" y="1"/>
                </a:lnTo>
                <a:close/>
                <a:moveTo>
                  <a:pt x="11140" y="64"/>
                </a:moveTo>
                <a:lnTo>
                  <a:pt x="11089" y="580"/>
                </a:lnTo>
                <a:cubicBezTo>
                  <a:pt x="11556" y="631"/>
                  <a:pt x="12034" y="744"/>
                  <a:pt x="12501" y="845"/>
                </a:cubicBezTo>
                <a:lnTo>
                  <a:pt x="12664" y="379"/>
                </a:lnTo>
                <a:cubicBezTo>
                  <a:pt x="12186" y="215"/>
                  <a:pt x="11656" y="114"/>
                  <a:pt x="11140" y="64"/>
                </a:cubicBezTo>
                <a:close/>
                <a:moveTo>
                  <a:pt x="6616" y="316"/>
                </a:moveTo>
                <a:cubicBezTo>
                  <a:pt x="6150" y="429"/>
                  <a:pt x="5671" y="580"/>
                  <a:pt x="5204" y="794"/>
                </a:cubicBezTo>
                <a:lnTo>
                  <a:pt x="5419" y="1324"/>
                </a:lnTo>
                <a:cubicBezTo>
                  <a:pt x="5885" y="1110"/>
                  <a:pt x="6301" y="946"/>
                  <a:pt x="6780" y="845"/>
                </a:cubicBezTo>
                <a:lnTo>
                  <a:pt x="6616" y="316"/>
                </a:lnTo>
                <a:close/>
                <a:moveTo>
                  <a:pt x="14076" y="895"/>
                </a:moveTo>
                <a:lnTo>
                  <a:pt x="13811" y="1374"/>
                </a:lnTo>
                <a:cubicBezTo>
                  <a:pt x="14290" y="1576"/>
                  <a:pt x="14706" y="1840"/>
                  <a:pt x="15071" y="2105"/>
                </a:cubicBezTo>
                <a:lnTo>
                  <a:pt x="15386" y="1689"/>
                </a:lnTo>
                <a:cubicBezTo>
                  <a:pt x="14971" y="1374"/>
                  <a:pt x="14555" y="1110"/>
                  <a:pt x="14076" y="895"/>
                </a:cubicBezTo>
                <a:close/>
                <a:moveTo>
                  <a:pt x="3894" y="1576"/>
                </a:moveTo>
                <a:cubicBezTo>
                  <a:pt x="3465" y="1840"/>
                  <a:pt x="3050" y="2155"/>
                  <a:pt x="2684" y="2521"/>
                </a:cubicBezTo>
                <a:lnTo>
                  <a:pt x="3100" y="2949"/>
                </a:lnTo>
                <a:cubicBezTo>
                  <a:pt x="3415" y="2584"/>
                  <a:pt x="3780" y="2269"/>
                  <a:pt x="4209" y="2004"/>
                </a:cubicBezTo>
                <a:lnTo>
                  <a:pt x="3894" y="1576"/>
                </a:lnTo>
                <a:close/>
                <a:moveTo>
                  <a:pt x="16546" y="2685"/>
                </a:moveTo>
                <a:lnTo>
                  <a:pt x="16180" y="3050"/>
                </a:lnTo>
                <a:cubicBezTo>
                  <a:pt x="16495" y="3365"/>
                  <a:pt x="16810" y="3781"/>
                  <a:pt x="17075" y="4159"/>
                </a:cubicBezTo>
                <a:lnTo>
                  <a:pt x="17491" y="3844"/>
                </a:lnTo>
                <a:cubicBezTo>
                  <a:pt x="17226" y="3416"/>
                  <a:pt x="16911" y="3050"/>
                  <a:pt x="16546" y="2685"/>
                </a:cubicBezTo>
                <a:close/>
                <a:moveTo>
                  <a:pt x="1689" y="3680"/>
                </a:moveTo>
                <a:cubicBezTo>
                  <a:pt x="1424" y="4096"/>
                  <a:pt x="1159" y="4525"/>
                  <a:pt x="895" y="4991"/>
                </a:cubicBezTo>
                <a:lnTo>
                  <a:pt x="1424" y="5255"/>
                </a:lnTo>
                <a:cubicBezTo>
                  <a:pt x="1638" y="4840"/>
                  <a:pt x="1840" y="4411"/>
                  <a:pt x="2155" y="3995"/>
                </a:cubicBezTo>
                <a:lnTo>
                  <a:pt x="1689" y="3680"/>
                </a:lnTo>
                <a:close/>
                <a:moveTo>
                  <a:pt x="18272" y="5155"/>
                </a:moveTo>
                <a:lnTo>
                  <a:pt x="17806" y="5419"/>
                </a:lnTo>
                <a:cubicBezTo>
                  <a:pt x="17957" y="5835"/>
                  <a:pt x="18171" y="6251"/>
                  <a:pt x="18272" y="6730"/>
                </a:cubicBezTo>
                <a:lnTo>
                  <a:pt x="18801" y="6616"/>
                </a:lnTo>
                <a:cubicBezTo>
                  <a:pt x="18650" y="6100"/>
                  <a:pt x="18486" y="5621"/>
                  <a:pt x="18272" y="5155"/>
                </a:cubicBezTo>
                <a:close/>
                <a:moveTo>
                  <a:pt x="378" y="6415"/>
                </a:moveTo>
                <a:cubicBezTo>
                  <a:pt x="214" y="6931"/>
                  <a:pt x="113" y="7410"/>
                  <a:pt x="63" y="7940"/>
                </a:cubicBezTo>
                <a:lnTo>
                  <a:pt x="630" y="7990"/>
                </a:lnTo>
                <a:cubicBezTo>
                  <a:pt x="693" y="7511"/>
                  <a:pt x="744" y="7045"/>
                  <a:pt x="895" y="6566"/>
                </a:cubicBezTo>
                <a:lnTo>
                  <a:pt x="378" y="6415"/>
                </a:lnTo>
                <a:close/>
                <a:moveTo>
                  <a:pt x="19066" y="8091"/>
                </a:moveTo>
                <a:lnTo>
                  <a:pt x="18537" y="8141"/>
                </a:lnTo>
                <a:lnTo>
                  <a:pt x="18537" y="8935"/>
                </a:lnTo>
                <a:lnTo>
                  <a:pt x="18537" y="9616"/>
                </a:lnTo>
                <a:lnTo>
                  <a:pt x="19116" y="9616"/>
                </a:lnTo>
                <a:lnTo>
                  <a:pt x="19116" y="8935"/>
                </a:lnTo>
                <a:cubicBezTo>
                  <a:pt x="19116" y="8670"/>
                  <a:pt x="19066" y="8355"/>
                  <a:pt x="19066" y="8091"/>
                </a:cubicBezTo>
                <a:close/>
                <a:moveTo>
                  <a:pt x="580" y="9401"/>
                </a:moveTo>
                <a:lnTo>
                  <a:pt x="0" y="9452"/>
                </a:lnTo>
                <a:cubicBezTo>
                  <a:pt x="63" y="9931"/>
                  <a:pt x="113" y="10460"/>
                  <a:pt x="214" y="10926"/>
                </a:cubicBezTo>
                <a:lnTo>
                  <a:pt x="744" y="10825"/>
                </a:lnTo>
                <a:cubicBezTo>
                  <a:pt x="630" y="10346"/>
                  <a:pt x="580" y="9880"/>
                  <a:pt x="580" y="9401"/>
                </a:cubicBezTo>
                <a:close/>
                <a:moveTo>
                  <a:pt x="18537" y="11090"/>
                </a:moveTo>
                <a:lnTo>
                  <a:pt x="18537" y="12552"/>
                </a:lnTo>
                <a:lnTo>
                  <a:pt x="19116" y="12552"/>
                </a:lnTo>
                <a:lnTo>
                  <a:pt x="19116" y="11090"/>
                </a:lnTo>
                <a:close/>
                <a:moveTo>
                  <a:pt x="1159" y="12186"/>
                </a:moveTo>
                <a:lnTo>
                  <a:pt x="630" y="12400"/>
                </a:lnTo>
                <a:cubicBezTo>
                  <a:pt x="844" y="12867"/>
                  <a:pt x="1059" y="13346"/>
                  <a:pt x="1374" y="13761"/>
                </a:cubicBezTo>
                <a:lnTo>
                  <a:pt x="1789" y="13497"/>
                </a:lnTo>
                <a:cubicBezTo>
                  <a:pt x="1575" y="13081"/>
                  <a:pt x="1323" y="12665"/>
                  <a:pt x="1159" y="12186"/>
                </a:cubicBezTo>
                <a:close/>
                <a:moveTo>
                  <a:pt x="18537" y="14026"/>
                </a:moveTo>
                <a:lnTo>
                  <a:pt x="18537" y="15551"/>
                </a:lnTo>
                <a:lnTo>
                  <a:pt x="19116" y="15551"/>
                </a:lnTo>
                <a:lnTo>
                  <a:pt x="19116" y="14026"/>
                </a:lnTo>
                <a:close/>
                <a:moveTo>
                  <a:pt x="2684" y="14656"/>
                </a:moveTo>
                <a:lnTo>
                  <a:pt x="2268" y="14971"/>
                </a:lnTo>
                <a:cubicBezTo>
                  <a:pt x="2583" y="15387"/>
                  <a:pt x="2949" y="15702"/>
                  <a:pt x="3365" y="16017"/>
                </a:cubicBezTo>
                <a:lnTo>
                  <a:pt x="3680" y="15601"/>
                </a:lnTo>
                <a:cubicBezTo>
                  <a:pt x="3314" y="15337"/>
                  <a:pt x="2999" y="14971"/>
                  <a:pt x="2684" y="14656"/>
                </a:cubicBezTo>
                <a:close/>
                <a:moveTo>
                  <a:pt x="4889" y="16446"/>
                </a:moveTo>
                <a:lnTo>
                  <a:pt x="4625" y="16912"/>
                </a:lnTo>
                <a:cubicBezTo>
                  <a:pt x="5104" y="17126"/>
                  <a:pt x="5519" y="17328"/>
                  <a:pt x="6049" y="17491"/>
                </a:cubicBezTo>
                <a:lnTo>
                  <a:pt x="6200" y="17013"/>
                </a:lnTo>
                <a:cubicBezTo>
                  <a:pt x="5734" y="16861"/>
                  <a:pt x="5305" y="16647"/>
                  <a:pt x="4889" y="16446"/>
                </a:cubicBezTo>
                <a:close/>
                <a:moveTo>
                  <a:pt x="7561" y="17328"/>
                </a:moveTo>
                <a:lnTo>
                  <a:pt x="7510" y="17907"/>
                </a:lnTo>
                <a:cubicBezTo>
                  <a:pt x="7989" y="17958"/>
                  <a:pt x="8456" y="18021"/>
                  <a:pt x="8934" y="18021"/>
                </a:cubicBezTo>
                <a:lnTo>
                  <a:pt x="9035" y="18021"/>
                </a:lnTo>
                <a:lnTo>
                  <a:pt x="9035" y="17441"/>
                </a:lnTo>
                <a:lnTo>
                  <a:pt x="8934" y="17441"/>
                </a:lnTo>
                <a:cubicBezTo>
                  <a:pt x="8456" y="17441"/>
                  <a:pt x="8040" y="17441"/>
                  <a:pt x="7561" y="17328"/>
                </a:cubicBezTo>
                <a:close/>
                <a:moveTo>
                  <a:pt x="10510" y="17441"/>
                </a:moveTo>
                <a:lnTo>
                  <a:pt x="10510" y="18021"/>
                </a:lnTo>
                <a:lnTo>
                  <a:pt x="11971" y="18021"/>
                </a:lnTo>
                <a:lnTo>
                  <a:pt x="11971" y="17441"/>
                </a:lnTo>
                <a:close/>
                <a:moveTo>
                  <a:pt x="13446" y="17441"/>
                </a:moveTo>
                <a:lnTo>
                  <a:pt x="13446" y="18021"/>
                </a:lnTo>
                <a:lnTo>
                  <a:pt x="14492" y="18021"/>
                </a:lnTo>
                <a:lnTo>
                  <a:pt x="14492" y="17441"/>
                </a:lnTo>
                <a:close/>
                <a:moveTo>
                  <a:pt x="23161" y="17441"/>
                </a:moveTo>
                <a:lnTo>
                  <a:pt x="23161" y="18021"/>
                </a:lnTo>
                <a:lnTo>
                  <a:pt x="23842" y="18021"/>
                </a:lnTo>
                <a:lnTo>
                  <a:pt x="23842" y="17441"/>
                </a:lnTo>
                <a:close/>
                <a:moveTo>
                  <a:pt x="25316" y="17441"/>
                </a:moveTo>
                <a:lnTo>
                  <a:pt x="25316" y="18021"/>
                </a:lnTo>
                <a:lnTo>
                  <a:pt x="26778" y="18021"/>
                </a:lnTo>
                <a:lnTo>
                  <a:pt x="26778" y="17441"/>
                </a:lnTo>
                <a:close/>
                <a:moveTo>
                  <a:pt x="28252" y="17441"/>
                </a:moveTo>
                <a:lnTo>
                  <a:pt x="28252" y="18021"/>
                </a:lnTo>
                <a:lnTo>
                  <a:pt x="29777" y="18021"/>
                </a:lnTo>
                <a:lnTo>
                  <a:pt x="29777" y="17441"/>
                </a:lnTo>
                <a:close/>
                <a:moveTo>
                  <a:pt x="18537" y="17013"/>
                </a:moveTo>
                <a:lnTo>
                  <a:pt x="18537" y="18487"/>
                </a:lnTo>
                <a:lnTo>
                  <a:pt x="19116" y="18487"/>
                </a:lnTo>
                <a:lnTo>
                  <a:pt x="19116" y="17013"/>
                </a:lnTo>
                <a:close/>
                <a:moveTo>
                  <a:pt x="18537" y="19961"/>
                </a:moveTo>
                <a:lnTo>
                  <a:pt x="18537" y="21486"/>
                </a:lnTo>
                <a:lnTo>
                  <a:pt x="19116" y="21486"/>
                </a:lnTo>
                <a:lnTo>
                  <a:pt x="19116" y="19961"/>
                </a:lnTo>
                <a:close/>
                <a:moveTo>
                  <a:pt x="18537" y="22948"/>
                </a:moveTo>
                <a:lnTo>
                  <a:pt x="18537" y="24422"/>
                </a:lnTo>
                <a:lnTo>
                  <a:pt x="19116" y="24422"/>
                </a:lnTo>
                <a:lnTo>
                  <a:pt x="19116" y="22948"/>
                </a:lnTo>
                <a:close/>
                <a:moveTo>
                  <a:pt x="18537" y="25897"/>
                </a:moveTo>
                <a:lnTo>
                  <a:pt x="18537" y="27358"/>
                </a:lnTo>
                <a:lnTo>
                  <a:pt x="19116" y="27358"/>
                </a:lnTo>
                <a:lnTo>
                  <a:pt x="19116" y="25897"/>
                </a:lnTo>
                <a:close/>
                <a:moveTo>
                  <a:pt x="18537" y="28883"/>
                </a:moveTo>
                <a:lnTo>
                  <a:pt x="18537" y="30358"/>
                </a:lnTo>
                <a:lnTo>
                  <a:pt x="19116" y="30358"/>
                </a:lnTo>
                <a:lnTo>
                  <a:pt x="19116" y="2888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28"/>
          <p:cNvGrpSpPr/>
          <p:nvPr/>
        </p:nvGrpSpPr>
        <p:grpSpPr>
          <a:xfrm>
            <a:off x="8423995" y="4583593"/>
            <a:ext cx="416625" cy="863583"/>
            <a:chOff x="5796175" y="1566250"/>
            <a:chExt cx="1541914" cy="3063436"/>
          </a:xfrm>
        </p:grpSpPr>
        <p:sp>
          <p:nvSpPr>
            <p:cNvPr id="2382" name="Google Shape;2382;p28"/>
            <p:cNvSpPr/>
            <p:nvPr/>
          </p:nvSpPr>
          <p:spPr>
            <a:xfrm>
              <a:off x="6233243" y="1926087"/>
              <a:ext cx="47781" cy="33535"/>
            </a:xfrm>
            <a:custGeom>
              <a:rect b="b" l="l" r="r" t="t"/>
              <a:pathLst>
                <a:path extrusionOk="0" h="266" w="379">
                  <a:moveTo>
                    <a:pt x="1" y="1"/>
                  </a:moveTo>
                  <a:lnTo>
                    <a:pt x="1" y="215"/>
                  </a:lnTo>
                  <a:cubicBezTo>
                    <a:pt x="114" y="215"/>
                    <a:pt x="215" y="215"/>
                    <a:pt x="379" y="265"/>
                  </a:cubicBezTo>
                  <a:lnTo>
                    <a:pt x="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8"/>
            <p:cNvSpPr/>
            <p:nvPr/>
          </p:nvSpPr>
          <p:spPr>
            <a:xfrm>
              <a:off x="5930270" y="1566250"/>
              <a:ext cx="1270266" cy="234820"/>
            </a:xfrm>
            <a:custGeom>
              <a:rect b="b" l="l" r="r" t="t"/>
              <a:pathLst>
                <a:path extrusionOk="0" h="3399" w="18387">
                  <a:moveTo>
                    <a:pt x="9223" y="1"/>
                  </a:moveTo>
                  <a:cubicBezTo>
                    <a:pt x="6506" y="1"/>
                    <a:pt x="3787" y="196"/>
                    <a:pt x="2735" y="587"/>
                  </a:cubicBezTo>
                  <a:cubicBezTo>
                    <a:pt x="1261" y="1167"/>
                    <a:pt x="1" y="1381"/>
                    <a:pt x="1" y="2061"/>
                  </a:cubicBezTo>
                  <a:lnTo>
                    <a:pt x="1" y="3372"/>
                  </a:lnTo>
                  <a:cubicBezTo>
                    <a:pt x="43" y="3390"/>
                    <a:pt x="81" y="3399"/>
                    <a:pt x="115" y="3399"/>
                  </a:cubicBezTo>
                  <a:cubicBezTo>
                    <a:pt x="383" y="3399"/>
                    <a:pt x="420" y="2876"/>
                    <a:pt x="744" y="2641"/>
                  </a:cubicBezTo>
                  <a:cubicBezTo>
                    <a:pt x="1210" y="2276"/>
                    <a:pt x="1954" y="2225"/>
                    <a:pt x="2735" y="1910"/>
                  </a:cubicBezTo>
                  <a:cubicBezTo>
                    <a:pt x="3787" y="1513"/>
                    <a:pt x="6506" y="1315"/>
                    <a:pt x="9223" y="1315"/>
                  </a:cubicBezTo>
                  <a:cubicBezTo>
                    <a:pt x="11940" y="1315"/>
                    <a:pt x="14656" y="1513"/>
                    <a:pt x="15702" y="1910"/>
                  </a:cubicBezTo>
                  <a:cubicBezTo>
                    <a:pt x="16496" y="2225"/>
                    <a:pt x="17227" y="2276"/>
                    <a:pt x="17706" y="2641"/>
                  </a:cubicBezTo>
                  <a:cubicBezTo>
                    <a:pt x="18030" y="2876"/>
                    <a:pt x="18066" y="3399"/>
                    <a:pt x="18291" y="3399"/>
                  </a:cubicBezTo>
                  <a:cubicBezTo>
                    <a:pt x="18319" y="3399"/>
                    <a:pt x="18351" y="3390"/>
                    <a:pt x="18386" y="3372"/>
                  </a:cubicBezTo>
                  <a:lnTo>
                    <a:pt x="18386" y="2061"/>
                  </a:lnTo>
                  <a:cubicBezTo>
                    <a:pt x="18386" y="1381"/>
                    <a:pt x="17126" y="1167"/>
                    <a:pt x="15702" y="587"/>
                  </a:cubicBezTo>
                  <a:cubicBezTo>
                    <a:pt x="14656" y="196"/>
                    <a:pt x="11940" y="1"/>
                    <a:pt x="9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8"/>
            <p:cNvSpPr/>
            <p:nvPr/>
          </p:nvSpPr>
          <p:spPr>
            <a:xfrm>
              <a:off x="5926425" y="1642244"/>
              <a:ext cx="1247606" cy="2987443"/>
            </a:xfrm>
            <a:custGeom>
              <a:rect b="b" l="l" r="r" t="t"/>
              <a:pathLst>
                <a:path extrusionOk="0" h="43243" w="18059">
                  <a:moveTo>
                    <a:pt x="9059" y="0"/>
                  </a:moveTo>
                  <a:cubicBezTo>
                    <a:pt x="6355" y="0"/>
                    <a:pt x="3649" y="199"/>
                    <a:pt x="2622" y="596"/>
                  </a:cubicBezTo>
                  <a:cubicBezTo>
                    <a:pt x="1160" y="1125"/>
                    <a:pt x="51" y="1541"/>
                    <a:pt x="51" y="2221"/>
                  </a:cubicBezTo>
                  <a:lnTo>
                    <a:pt x="51" y="18818"/>
                  </a:lnTo>
                  <a:cubicBezTo>
                    <a:pt x="51" y="23014"/>
                    <a:pt x="0" y="41815"/>
                    <a:pt x="630" y="42647"/>
                  </a:cubicBezTo>
                  <a:cubicBezTo>
                    <a:pt x="920" y="43044"/>
                    <a:pt x="4991" y="43242"/>
                    <a:pt x="9059" y="43242"/>
                  </a:cubicBezTo>
                  <a:cubicBezTo>
                    <a:pt x="13128" y="43242"/>
                    <a:pt x="17195" y="43044"/>
                    <a:pt x="17479" y="42647"/>
                  </a:cubicBezTo>
                  <a:cubicBezTo>
                    <a:pt x="18058" y="41815"/>
                    <a:pt x="18008" y="23014"/>
                    <a:pt x="18008" y="18818"/>
                  </a:cubicBezTo>
                  <a:lnTo>
                    <a:pt x="18008" y="2221"/>
                  </a:lnTo>
                  <a:cubicBezTo>
                    <a:pt x="18008" y="1541"/>
                    <a:pt x="16912" y="1125"/>
                    <a:pt x="15488" y="596"/>
                  </a:cubicBezTo>
                  <a:cubicBezTo>
                    <a:pt x="14467" y="199"/>
                    <a:pt x="11764" y="0"/>
                    <a:pt x="9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8"/>
            <p:cNvSpPr/>
            <p:nvPr/>
          </p:nvSpPr>
          <p:spPr>
            <a:xfrm>
              <a:off x="6035625" y="1882730"/>
              <a:ext cx="1063011" cy="355235"/>
            </a:xfrm>
            <a:custGeom>
              <a:rect b="b" l="l" r="r" t="t"/>
              <a:pathLst>
                <a:path extrusionOk="0" h="5142" w="15387">
                  <a:moveTo>
                    <a:pt x="7675" y="1"/>
                  </a:moveTo>
                  <a:cubicBezTo>
                    <a:pt x="6465" y="1"/>
                    <a:pt x="5255" y="101"/>
                    <a:pt x="4045" y="366"/>
                  </a:cubicBezTo>
                  <a:cubicBezTo>
                    <a:pt x="2521" y="681"/>
                    <a:pt x="945" y="1160"/>
                    <a:pt x="0" y="1840"/>
                  </a:cubicBezTo>
                  <a:cubicBezTo>
                    <a:pt x="0" y="1840"/>
                    <a:pt x="845" y="3731"/>
                    <a:pt x="1525" y="5142"/>
                  </a:cubicBezTo>
                  <a:cubicBezTo>
                    <a:pt x="2319" y="4827"/>
                    <a:pt x="3201" y="4575"/>
                    <a:pt x="4096" y="4411"/>
                  </a:cubicBezTo>
                  <a:cubicBezTo>
                    <a:pt x="5255" y="4146"/>
                    <a:pt x="6465" y="4046"/>
                    <a:pt x="7675" y="4046"/>
                  </a:cubicBezTo>
                  <a:lnTo>
                    <a:pt x="7725" y="4046"/>
                  </a:lnTo>
                  <a:cubicBezTo>
                    <a:pt x="8935" y="4046"/>
                    <a:pt x="10082" y="4146"/>
                    <a:pt x="11291" y="4411"/>
                  </a:cubicBezTo>
                  <a:cubicBezTo>
                    <a:pt x="12186" y="4575"/>
                    <a:pt x="13081" y="4827"/>
                    <a:pt x="13862" y="5142"/>
                  </a:cubicBezTo>
                  <a:cubicBezTo>
                    <a:pt x="14542" y="3731"/>
                    <a:pt x="15387" y="1840"/>
                    <a:pt x="15387" y="1840"/>
                  </a:cubicBezTo>
                  <a:cubicBezTo>
                    <a:pt x="14442" y="1160"/>
                    <a:pt x="12816" y="681"/>
                    <a:pt x="11342" y="366"/>
                  </a:cubicBezTo>
                  <a:cubicBezTo>
                    <a:pt x="10132" y="101"/>
                    <a:pt x="8935" y="1"/>
                    <a:pt x="7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8"/>
            <p:cNvSpPr/>
            <p:nvPr/>
          </p:nvSpPr>
          <p:spPr>
            <a:xfrm>
              <a:off x="6079148" y="4331666"/>
              <a:ext cx="975964" cy="193991"/>
            </a:xfrm>
            <a:custGeom>
              <a:rect b="b" l="l" r="r" t="t"/>
              <a:pathLst>
                <a:path extrusionOk="0" h="2808" w="14127">
                  <a:moveTo>
                    <a:pt x="1109" y="1"/>
                  </a:moveTo>
                  <a:cubicBezTo>
                    <a:pt x="744" y="832"/>
                    <a:pt x="315" y="1828"/>
                    <a:pt x="0" y="2571"/>
                  </a:cubicBezTo>
                  <a:cubicBezTo>
                    <a:pt x="1708" y="2729"/>
                    <a:pt x="4386" y="2808"/>
                    <a:pt x="7064" y="2808"/>
                  </a:cubicBezTo>
                  <a:cubicBezTo>
                    <a:pt x="9741" y="2808"/>
                    <a:pt x="12419" y="2729"/>
                    <a:pt x="14127" y="2571"/>
                  </a:cubicBezTo>
                  <a:cubicBezTo>
                    <a:pt x="13812" y="1828"/>
                    <a:pt x="13396" y="832"/>
                    <a:pt x="13030" y="1"/>
                  </a:cubicBezTo>
                  <a:cubicBezTo>
                    <a:pt x="12602" y="152"/>
                    <a:pt x="9880" y="253"/>
                    <a:pt x="7045" y="316"/>
                  </a:cubicBezTo>
                  <a:cubicBezTo>
                    <a:pt x="4260" y="253"/>
                    <a:pt x="1475" y="152"/>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8"/>
            <p:cNvSpPr/>
            <p:nvPr/>
          </p:nvSpPr>
          <p:spPr>
            <a:xfrm>
              <a:off x="7008070" y="2060348"/>
              <a:ext cx="123662" cy="569399"/>
            </a:xfrm>
            <a:custGeom>
              <a:rect b="b" l="l" r="r" t="t"/>
              <a:pathLst>
                <a:path extrusionOk="0" h="8242" w="1790">
                  <a:moveTo>
                    <a:pt x="1727" y="0"/>
                  </a:moveTo>
                  <a:lnTo>
                    <a:pt x="0" y="3415"/>
                  </a:lnTo>
                  <a:lnTo>
                    <a:pt x="0" y="8242"/>
                  </a:lnTo>
                  <a:lnTo>
                    <a:pt x="1790" y="8242"/>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8"/>
            <p:cNvSpPr/>
            <p:nvPr/>
          </p:nvSpPr>
          <p:spPr>
            <a:xfrm>
              <a:off x="7008070" y="2681080"/>
              <a:ext cx="123662" cy="492783"/>
            </a:xfrm>
            <a:custGeom>
              <a:rect b="b" l="l" r="r" t="t"/>
              <a:pathLst>
                <a:path extrusionOk="0" h="7133" w="1790">
                  <a:moveTo>
                    <a:pt x="0" y="0"/>
                  </a:moveTo>
                  <a:lnTo>
                    <a:pt x="0" y="7133"/>
                  </a:lnTo>
                  <a:lnTo>
                    <a:pt x="1790" y="7133"/>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8"/>
            <p:cNvSpPr/>
            <p:nvPr/>
          </p:nvSpPr>
          <p:spPr>
            <a:xfrm>
              <a:off x="7008070" y="3228650"/>
              <a:ext cx="123662" cy="497136"/>
            </a:xfrm>
            <a:custGeom>
              <a:rect b="b" l="l" r="r" t="t"/>
              <a:pathLst>
                <a:path extrusionOk="0" h="7196" w="1790">
                  <a:moveTo>
                    <a:pt x="0" y="0"/>
                  </a:moveTo>
                  <a:lnTo>
                    <a:pt x="0" y="7196"/>
                  </a:lnTo>
                  <a:lnTo>
                    <a:pt x="1790" y="7196"/>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8"/>
            <p:cNvSpPr/>
            <p:nvPr/>
          </p:nvSpPr>
          <p:spPr>
            <a:xfrm>
              <a:off x="7008070" y="3779743"/>
              <a:ext cx="123662" cy="609468"/>
            </a:xfrm>
            <a:custGeom>
              <a:rect b="b" l="l" r="r" t="t"/>
              <a:pathLst>
                <a:path extrusionOk="0" h="8822" w="1790">
                  <a:moveTo>
                    <a:pt x="0" y="0"/>
                  </a:moveTo>
                  <a:lnTo>
                    <a:pt x="0" y="7145"/>
                  </a:lnTo>
                  <a:lnTo>
                    <a:pt x="1790" y="8821"/>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8"/>
            <p:cNvSpPr/>
            <p:nvPr/>
          </p:nvSpPr>
          <p:spPr>
            <a:xfrm>
              <a:off x="6003431" y="2060348"/>
              <a:ext cx="122764" cy="569399"/>
            </a:xfrm>
            <a:custGeom>
              <a:rect b="b" l="l" r="r" t="t"/>
              <a:pathLst>
                <a:path extrusionOk="0" h="8242" w="1777">
                  <a:moveTo>
                    <a:pt x="0" y="0"/>
                  </a:moveTo>
                  <a:lnTo>
                    <a:pt x="0" y="8242"/>
                  </a:lnTo>
                  <a:lnTo>
                    <a:pt x="1777" y="8242"/>
                  </a:lnTo>
                  <a:lnTo>
                    <a:pt x="1777" y="34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8"/>
            <p:cNvSpPr/>
            <p:nvPr/>
          </p:nvSpPr>
          <p:spPr>
            <a:xfrm>
              <a:off x="6003431" y="2681080"/>
              <a:ext cx="122764" cy="492783"/>
            </a:xfrm>
            <a:custGeom>
              <a:rect b="b" l="l" r="r" t="t"/>
              <a:pathLst>
                <a:path extrusionOk="0" h="7133" w="1777">
                  <a:moveTo>
                    <a:pt x="0" y="0"/>
                  </a:moveTo>
                  <a:lnTo>
                    <a:pt x="0" y="7133"/>
                  </a:lnTo>
                  <a:lnTo>
                    <a:pt x="1777" y="7133"/>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8"/>
            <p:cNvSpPr/>
            <p:nvPr/>
          </p:nvSpPr>
          <p:spPr>
            <a:xfrm>
              <a:off x="6003431" y="3228650"/>
              <a:ext cx="122764" cy="497136"/>
            </a:xfrm>
            <a:custGeom>
              <a:rect b="b" l="l" r="r" t="t"/>
              <a:pathLst>
                <a:path extrusionOk="0" h="7196" w="1777">
                  <a:moveTo>
                    <a:pt x="0" y="0"/>
                  </a:moveTo>
                  <a:lnTo>
                    <a:pt x="0" y="7196"/>
                  </a:lnTo>
                  <a:lnTo>
                    <a:pt x="1777" y="7196"/>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8"/>
            <p:cNvSpPr/>
            <p:nvPr/>
          </p:nvSpPr>
          <p:spPr>
            <a:xfrm>
              <a:off x="6003431" y="3779743"/>
              <a:ext cx="122764" cy="609468"/>
            </a:xfrm>
            <a:custGeom>
              <a:rect b="b" l="l" r="r" t="t"/>
              <a:pathLst>
                <a:path extrusionOk="0" h="8822" w="1777">
                  <a:moveTo>
                    <a:pt x="0" y="0"/>
                  </a:moveTo>
                  <a:lnTo>
                    <a:pt x="0" y="8821"/>
                  </a:lnTo>
                  <a:lnTo>
                    <a:pt x="1777" y="7145"/>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8"/>
            <p:cNvSpPr/>
            <p:nvPr/>
          </p:nvSpPr>
          <p:spPr>
            <a:xfrm>
              <a:off x="6866168" y="1654679"/>
              <a:ext cx="239449" cy="100795"/>
            </a:xfrm>
            <a:custGeom>
              <a:rect b="b" l="l" r="r" t="t"/>
              <a:pathLst>
                <a:path extrusionOk="0" h="1459" w="3466">
                  <a:moveTo>
                    <a:pt x="0" y="0"/>
                  </a:moveTo>
                  <a:lnTo>
                    <a:pt x="0" y="0"/>
                  </a:lnTo>
                  <a:cubicBezTo>
                    <a:pt x="63" y="252"/>
                    <a:pt x="114" y="517"/>
                    <a:pt x="214" y="681"/>
                  </a:cubicBezTo>
                  <a:cubicBezTo>
                    <a:pt x="449" y="1012"/>
                    <a:pt x="1530" y="1458"/>
                    <a:pt x="2398" y="1458"/>
                  </a:cubicBezTo>
                  <a:cubicBezTo>
                    <a:pt x="2881" y="1458"/>
                    <a:pt x="3299" y="1320"/>
                    <a:pt x="3466" y="945"/>
                  </a:cubicBezTo>
                  <a:cubicBezTo>
                    <a:pt x="3050" y="781"/>
                    <a:pt x="2634" y="567"/>
                    <a:pt x="2105" y="416"/>
                  </a:cubicBezTo>
                  <a:cubicBezTo>
                    <a:pt x="1689" y="202"/>
                    <a:pt x="895" y="1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8"/>
            <p:cNvSpPr/>
            <p:nvPr/>
          </p:nvSpPr>
          <p:spPr>
            <a:xfrm>
              <a:off x="6028647" y="1654679"/>
              <a:ext cx="235994" cy="100795"/>
            </a:xfrm>
            <a:custGeom>
              <a:rect b="b" l="l" r="r" t="t"/>
              <a:pathLst>
                <a:path extrusionOk="0" h="1459" w="3416">
                  <a:moveTo>
                    <a:pt x="3416" y="0"/>
                  </a:moveTo>
                  <a:lnTo>
                    <a:pt x="3416" y="0"/>
                  </a:lnTo>
                  <a:cubicBezTo>
                    <a:pt x="2521" y="101"/>
                    <a:pt x="1790" y="202"/>
                    <a:pt x="1362" y="416"/>
                  </a:cubicBezTo>
                  <a:cubicBezTo>
                    <a:pt x="845" y="567"/>
                    <a:pt x="366" y="781"/>
                    <a:pt x="1" y="945"/>
                  </a:cubicBezTo>
                  <a:cubicBezTo>
                    <a:pt x="149" y="1320"/>
                    <a:pt x="562" y="1458"/>
                    <a:pt x="1046" y="1458"/>
                  </a:cubicBezTo>
                  <a:cubicBezTo>
                    <a:pt x="1915" y="1458"/>
                    <a:pt x="3017" y="1012"/>
                    <a:pt x="3252" y="681"/>
                  </a:cubicBezTo>
                  <a:cubicBezTo>
                    <a:pt x="3365" y="517"/>
                    <a:pt x="3416" y="252"/>
                    <a:pt x="3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8"/>
            <p:cNvSpPr/>
            <p:nvPr/>
          </p:nvSpPr>
          <p:spPr>
            <a:xfrm>
              <a:off x="7033286" y="1693851"/>
              <a:ext cx="152402" cy="108878"/>
            </a:xfrm>
            <a:custGeom>
              <a:rect b="b" l="l" r="r" t="t"/>
              <a:pathLst>
                <a:path extrusionOk="0" h="1576" w="2206">
                  <a:moveTo>
                    <a:pt x="215" y="0"/>
                  </a:moveTo>
                  <a:lnTo>
                    <a:pt x="1" y="895"/>
                  </a:lnTo>
                  <a:cubicBezTo>
                    <a:pt x="1" y="895"/>
                    <a:pt x="1160" y="1323"/>
                    <a:pt x="2206" y="1575"/>
                  </a:cubicBezTo>
                  <a:lnTo>
                    <a:pt x="2206" y="1474"/>
                  </a:lnTo>
                  <a:cubicBezTo>
                    <a:pt x="2206" y="1323"/>
                    <a:pt x="2155" y="1210"/>
                    <a:pt x="2105" y="1109"/>
                  </a:cubicBezTo>
                  <a:cubicBezTo>
                    <a:pt x="1840" y="693"/>
                    <a:pt x="1110" y="378"/>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8"/>
            <p:cNvSpPr/>
            <p:nvPr/>
          </p:nvSpPr>
          <p:spPr>
            <a:xfrm>
              <a:off x="5945054" y="1693851"/>
              <a:ext cx="155925" cy="108878"/>
            </a:xfrm>
            <a:custGeom>
              <a:rect b="b" l="l" r="r" t="t"/>
              <a:pathLst>
                <a:path extrusionOk="0" h="1576" w="2257">
                  <a:moveTo>
                    <a:pt x="2055" y="0"/>
                  </a:moveTo>
                  <a:cubicBezTo>
                    <a:pt x="1110" y="378"/>
                    <a:pt x="417" y="693"/>
                    <a:pt x="102" y="1109"/>
                  </a:cubicBezTo>
                  <a:cubicBezTo>
                    <a:pt x="51" y="1210"/>
                    <a:pt x="1" y="1323"/>
                    <a:pt x="1" y="1474"/>
                  </a:cubicBezTo>
                  <a:lnTo>
                    <a:pt x="1" y="1575"/>
                  </a:lnTo>
                  <a:cubicBezTo>
                    <a:pt x="1110" y="1323"/>
                    <a:pt x="2256" y="895"/>
                    <a:pt x="2256" y="895"/>
                  </a:cubicBezTo>
                  <a:lnTo>
                    <a:pt x="2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8"/>
            <p:cNvSpPr/>
            <p:nvPr/>
          </p:nvSpPr>
          <p:spPr>
            <a:xfrm>
              <a:off x="7131663" y="2060348"/>
              <a:ext cx="206426" cy="76684"/>
            </a:xfrm>
            <a:custGeom>
              <a:rect b="b" l="l" r="r" t="t"/>
              <a:pathLst>
                <a:path extrusionOk="0" h="1110" w="2988">
                  <a:moveTo>
                    <a:pt x="1" y="0"/>
                  </a:moveTo>
                  <a:lnTo>
                    <a:pt x="1" y="1109"/>
                  </a:lnTo>
                  <a:lnTo>
                    <a:pt x="2987" y="1109"/>
                  </a:lnTo>
                  <a:cubicBezTo>
                    <a:pt x="2987" y="1109"/>
                    <a:pt x="2987" y="845"/>
                    <a:pt x="2622" y="479"/>
                  </a:cubicBezTo>
                  <a:cubicBezTo>
                    <a:pt x="2357" y="265"/>
                    <a:pt x="88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8"/>
            <p:cNvSpPr/>
            <p:nvPr/>
          </p:nvSpPr>
          <p:spPr>
            <a:xfrm>
              <a:off x="5796175" y="2060348"/>
              <a:ext cx="207324" cy="76684"/>
            </a:xfrm>
            <a:custGeom>
              <a:rect b="b" l="l" r="r" t="t"/>
              <a:pathLst>
                <a:path extrusionOk="0" h="1110" w="3001">
                  <a:moveTo>
                    <a:pt x="3000" y="0"/>
                  </a:moveTo>
                  <a:cubicBezTo>
                    <a:pt x="2105" y="0"/>
                    <a:pt x="581" y="265"/>
                    <a:pt x="366" y="479"/>
                  </a:cubicBezTo>
                  <a:cubicBezTo>
                    <a:pt x="1" y="845"/>
                    <a:pt x="1" y="1109"/>
                    <a:pt x="1" y="1109"/>
                  </a:cubicBezTo>
                  <a:lnTo>
                    <a:pt x="3000" y="1109"/>
                  </a:lnTo>
                  <a:lnTo>
                    <a:pt x="30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8"/>
            <p:cNvSpPr/>
            <p:nvPr/>
          </p:nvSpPr>
          <p:spPr>
            <a:xfrm>
              <a:off x="6264573" y="2756797"/>
              <a:ext cx="606014" cy="235994"/>
            </a:xfrm>
            <a:custGeom>
              <a:rect b="b" l="l" r="r" t="t"/>
              <a:pathLst>
                <a:path extrusionOk="0" h="3416" w="8772">
                  <a:moveTo>
                    <a:pt x="1" y="0"/>
                  </a:moveTo>
                  <a:lnTo>
                    <a:pt x="1" y="3415"/>
                  </a:lnTo>
                  <a:lnTo>
                    <a:pt x="8771" y="3415"/>
                  </a:lnTo>
                  <a:lnTo>
                    <a:pt x="8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8"/>
            <p:cNvSpPr/>
            <p:nvPr/>
          </p:nvSpPr>
          <p:spPr>
            <a:xfrm>
              <a:off x="6249789" y="3878121"/>
              <a:ext cx="634684" cy="271642"/>
            </a:xfrm>
            <a:custGeom>
              <a:rect b="b" l="l" r="r" t="t"/>
              <a:pathLst>
                <a:path extrusionOk="0" h="3932" w="9187">
                  <a:moveTo>
                    <a:pt x="0" y="0"/>
                  </a:moveTo>
                  <a:lnTo>
                    <a:pt x="0" y="3932"/>
                  </a:lnTo>
                  <a:lnTo>
                    <a:pt x="9187" y="3932"/>
                  </a:lnTo>
                  <a:lnTo>
                    <a:pt x="9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6" name="Shape 2406"/>
        <p:cNvGrpSpPr/>
        <p:nvPr/>
      </p:nvGrpSpPr>
      <p:grpSpPr>
        <a:xfrm>
          <a:off x="0" y="0"/>
          <a:ext cx="0" cy="0"/>
          <a:chOff x="0" y="0"/>
          <a:chExt cx="0" cy="0"/>
        </a:xfrm>
      </p:grpSpPr>
      <p:grpSp>
        <p:nvGrpSpPr>
          <p:cNvPr id="2407" name="Google Shape;2407;p29"/>
          <p:cNvGrpSpPr/>
          <p:nvPr/>
        </p:nvGrpSpPr>
        <p:grpSpPr>
          <a:xfrm>
            <a:off x="214210" y="910231"/>
            <a:ext cx="2444557" cy="3746635"/>
            <a:chOff x="1126863" y="2013875"/>
            <a:chExt cx="1944600" cy="1569600"/>
          </a:xfrm>
        </p:grpSpPr>
        <p:sp>
          <p:nvSpPr>
            <p:cNvPr id="2408" name="Google Shape;2408;p29"/>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9"/>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2410" name="Google Shape;2410;p29"/>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2411" name="Google Shape;2411;p29"/>
          <p:cNvGrpSpPr/>
          <p:nvPr/>
        </p:nvGrpSpPr>
        <p:grpSpPr>
          <a:xfrm>
            <a:off x="4932585" y="2551090"/>
            <a:ext cx="328783" cy="621526"/>
            <a:chOff x="4858109" y="2631368"/>
            <a:chExt cx="316442" cy="315000"/>
          </a:xfrm>
        </p:grpSpPr>
        <p:sp>
          <p:nvSpPr>
            <p:cNvPr id="2412" name="Google Shape;2412;p2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9"/>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414" name="Google Shape;2414;p29"/>
          <p:cNvGrpSpPr/>
          <p:nvPr/>
        </p:nvGrpSpPr>
        <p:grpSpPr>
          <a:xfrm>
            <a:off x="2497560" y="2551266"/>
            <a:ext cx="327257" cy="621540"/>
            <a:chOff x="3157188" y="909150"/>
            <a:chExt cx="470400" cy="470400"/>
          </a:xfrm>
        </p:grpSpPr>
        <p:sp>
          <p:nvSpPr>
            <p:cNvPr id="2415" name="Google Shape;2415;p29"/>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9"/>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29"/>
          <p:cNvGrpSpPr/>
          <p:nvPr/>
        </p:nvGrpSpPr>
        <p:grpSpPr>
          <a:xfrm>
            <a:off x="3033593" y="910156"/>
            <a:ext cx="2626377" cy="3746635"/>
            <a:chOff x="3071457" y="2013875"/>
            <a:chExt cx="1944600" cy="1569600"/>
          </a:xfrm>
        </p:grpSpPr>
        <p:sp>
          <p:nvSpPr>
            <p:cNvPr id="2418" name="Google Shape;2418;p29"/>
            <p:cNvSpPr/>
            <p:nvPr/>
          </p:nvSpPr>
          <p:spPr>
            <a:xfrm flipH="1" rot="10800000">
              <a:off x="3071457" y="2013875"/>
              <a:ext cx="1944600" cy="1569600"/>
            </a:xfrm>
            <a:prstGeom prst="round2DiagRect">
              <a:avLst>
                <a:gd fmla="val 0" name="adj1"/>
                <a:gd fmla="val 1776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9"/>
            <p:cNvSpPr txBox="1"/>
            <p:nvPr/>
          </p:nvSpPr>
          <p:spPr>
            <a:xfrm>
              <a:off x="3200300" y="2062271"/>
              <a:ext cx="1451700" cy="459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DM Sans"/>
                  <a:ea typeface="DM Sans"/>
                  <a:cs typeface="DM Sans"/>
                  <a:sym typeface="DM Sans"/>
                </a:rPr>
                <a:t>Target Audience</a:t>
              </a:r>
              <a:r>
                <a:rPr b="1" lang="en"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p:txBody>
        </p:sp>
        <p:sp>
          <p:nvSpPr>
            <p:cNvPr id="2420" name="Google Shape;2420;p29"/>
            <p:cNvSpPr txBox="1"/>
            <p:nvPr/>
          </p:nvSpPr>
          <p:spPr>
            <a:xfrm>
              <a:off x="3318437" y="2262857"/>
              <a:ext cx="1638600" cy="512400"/>
            </a:xfrm>
            <a:prstGeom prst="rect">
              <a:avLst/>
            </a:prstGeom>
            <a:solidFill>
              <a:schemeClr val="lt2"/>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Workers, students, and professionals reliant on efficient transportation during rush hours and traffic congestion.</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Commuters valuing convenience and seeking reliable tools to streamline their daily routines.</a:t>
              </a:r>
              <a:endParaRPr sz="1200">
                <a:solidFill>
                  <a:srgbClr val="FFFFFF"/>
                </a:solidFill>
                <a:latin typeface="DM Sans"/>
                <a:ea typeface="DM Sans"/>
                <a:cs typeface="DM Sans"/>
                <a:sym typeface="DM Sans"/>
              </a:endParaRPr>
            </a:p>
          </p:txBody>
        </p:sp>
      </p:grpSp>
      <p:grpSp>
        <p:nvGrpSpPr>
          <p:cNvPr id="2421" name="Google Shape;2421;p29"/>
          <p:cNvGrpSpPr/>
          <p:nvPr/>
        </p:nvGrpSpPr>
        <p:grpSpPr>
          <a:xfrm>
            <a:off x="214200" y="910150"/>
            <a:ext cx="2819476" cy="3746635"/>
            <a:chOff x="1126866" y="2013872"/>
            <a:chExt cx="1944600" cy="1569600"/>
          </a:xfrm>
        </p:grpSpPr>
        <p:sp>
          <p:nvSpPr>
            <p:cNvPr id="2422" name="Google Shape;2422;p29"/>
            <p:cNvSpPr/>
            <p:nvPr/>
          </p:nvSpPr>
          <p:spPr>
            <a:xfrm>
              <a:off x="1126866" y="2013872"/>
              <a:ext cx="1944600" cy="1569600"/>
            </a:xfrm>
            <a:prstGeom prst="round2DiagRect">
              <a:avLst>
                <a:gd fmla="val 0" name="adj1"/>
                <a:gd fmla="val 17764"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9"/>
            <p:cNvSpPr txBox="1"/>
            <p:nvPr/>
          </p:nvSpPr>
          <p:spPr>
            <a:xfrm>
              <a:off x="1250020" y="2045220"/>
              <a:ext cx="1451700" cy="4599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DM Sans"/>
                  <a:ea typeface="DM Sans"/>
                  <a:cs typeface="DM Sans"/>
                  <a:sym typeface="DM Sans"/>
                </a:rPr>
                <a:t>Problem Statement</a:t>
              </a:r>
              <a:r>
                <a:rPr b="1" lang="en"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p:txBody>
        </p:sp>
        <p:sp>
          <p:nvSpPr>
            <p:cNvPr id="2424" name="Google Shape;2424;p29"/>
            <p:cNvSpPr txBox="1"/>
            <p:nvPr/>
          </p:nvSpPr>
          <p:spPr>
            <a:xfrm>
              <a:off x="1250012" y="2246392"/>
              <a:ext cx="1821300" cy="599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DM Sans"/>
                  <a:ea typeface="DM Sans"/>
                  <a:cs typeface="DM Sans"/>
                  <a:sym typeface="DM Sans"/>
                </a:rPr>
                <a:t>According to a comprehensive study by TomTom in 2022:</a:t>
              </a:r>
              <a:endParaRPr sz="1200">
                <a:solidFill>
                  <a:srgbClr val="FFFFFF"/>
                </a:solidFill>
                <a:latin typeface="DM Sans"/>
                <a:ea typeface="DM Sans"/>
                <a:cs typeface="DM Sans"/>
                <a:sym typeface="DM Sans"/>
              </a:endParaRPr>
            </a:p>
            <a:p>
              <a:pPr indent="-304800" lvl="0" marL="457200" rtl="0" algn="l">
                <a:lnSpc>
                  <a:spcPct val="100000"/>
                </a:lnSpc>
                <a:spcBef>
                  <a:spcPts val="160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150 hours were spent on driving, with 56 hours attributed to congestion.</a:t>
              </a:r>
              <a:endParaRPr sz="1200">
                <a:solidFill>
                  <a:srgbClr val="FFFFFF"/>
                </a:solidFill>
                <a:latin typeface="DM Sans"/>
                <a:ea typeface="DM Sans"/>
                <a:cs typeface="DM Sans"/>
                <a:sym typeface="DM Sans"/>
              </a:endParaRPr>
            </a:p>
            <a:p>
              <a:pPr indent="-304800" lvl="0" marL="457200" rtl="0" algn="l">
                <a:lnSpc>
                  <a:spcPct val="100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Total expenditure of 1118 SGD, with approximately 227 SGD linked directly to traffic congestion.</a:t>
              </a:r>
              <a:endParaRPr sz="1200">
                <a:solidFill>
                  <a:srgbClr val="FFFFFF"/>
                </a:solidFill>
                <a:latin typeface="DM Sans"/>
                <a:ea typeface="DM Sans"/>
                <a:cs typeface="DM Sans"/>
                <a:sym typeface="DM Sans"/>
              </a:endParaRPr>
            </a:p>
            <a:p>
              <a:pPr indent="-304800" lvl="0" marL="457200" rtl="0" algn="l">
                <a:lnSpc>
                  <a:spcPct val="100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During peak hours, the average travel time for a distance of 10 kilometers was 23 minutes, compared to the 16-minute average recorded in 2022.</a:t>
              </a:r>
              <a:endParaRPr sz="1200">
                <a:solidFill>
                  <a:srgbClr val="FFFFFF"/>
                </a:solidFill>
                <a:latin typeface="DM Sans"/>
                <a:ea typeface="DM Sans"/>
                <a:cs typeface="DM Sans"/>
                <a:sym typeface="DM Sans"/>
              </a:endParaRPr>
            </a:p>
          </p:txBody>
        </p:sp>
      </p:grpSp>
      <p:grpSp>
        <p:nvGrpSpPr>
          <p:cNvPr id="2425" name="Google Shape;2425;p29"/>
          <p:cNvGrpSpPr/>
          <p:nvPr/>
        </p:nvGrpSpPr>
        <p:grpSpPr>
          <a:xfrm>
            <a:off x="5478112" y="910156"/>
            <a:ext cx="2335234" cy="3746635"/>
            <a:chOff x="5015938" y="2013875"/>
            <a:chExt cx="3001200" cy="1569600"/>
          </a:xfrm>
        </p:grpSpPr>
        <p:sp>
          <p:nvSpPr>
            <p:cNvPr id="2426" name="Google Shape;2426;p29"/>
            <p:cNvSpPr/>
            <p:nvPr/>
          </p:nvSpPr>
          <p:spPr>
            <a:xfrm>
              <a:off x="5015938" y="2013875"/>
              <a:ext cx="3001200" cy="1569600"/>
            </a:xfrm>
            <a:prstGeom prst="round2DiagRect">
              <a:avLst>
                <a:gd fmla="val 0" name="adj1"/>
                <a:gd fmla="val 17764" name="adj2"/>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7" name="Google Shape;2427;p29"/>
            <p:cNvSpPr txBox="1"/>
            <p:nvPr/>
          </p:nvSpPr>
          <p:spPr>
            <a:xfrm>
              <a:off x="5307993" y="2051422"/>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DM Sans"/>
                  <a:ea typeface="DM Sans"/>
                  <a:cs typeface="DM Sans"/>
                  <a:sym typeface="DM Sans"/>
                </a:rPr>
                <a:t>Overview of PEEWEE</a:t>
              </a:r>
              <a:endParaRPr>
                <a:solidFill>
                  <a:srgbClr val="FFFFFF"/>
                </a:solidFill>
                <a:latin typeface="DM Sans"/>
                <a:ea typeface="DM Sans"/>
                <a:cs typeface="DM Sans"/>
                <a:sym typeface="DM Sans"/>
              </a:endParaRPr>
            </a:p>
          </p:txBody>
        </p:sp>
        <p:sp>
          <p:nvSpPr>
            <p:cNvPr id="2428" name="Google Shape;2428;p29"/>
            <p:cNvSpPr txBox="1"/>
            <p:nvPr/>
          </p:nvSpPr>
          <p:spPr>
            <a:xfrm>
              <a:off x="5099186" y="2306326"/>
              <a:ext cx="2834700" cy="807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Utilize Land Transport Authority(LTA) API to generate the links to latest images from traffic cameras all around SIngapore</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FFFFFF"/>
                </a:buClr>
                <a:buSzPts val="1200"/>
                <a:buFont typeface="DM Sans"/>
                <a:buChar char="●"/>
              </a:pPr>
              <a:r>
                <a:rPr lang="en" sz="1200">
                  <a:solidFill>
                    <a:srgbClr val="FFFFFF"/>
                  </a:solidFill>
                  <a:latin typeface="DM Sans"/>
                  <a:ea typeface="DM Sans"/>
                  <a:cs typeface="DM Sans"/>
                  <a:sym typeface="DM Sans"/>
                </a:rPr>
                <a:t>Improve driver experiences with efficient navigation and timely information.</a:t>
              </a:r>
              <a:endParaRPr sz="1200">
                <a:solidFill>
                  <a:srgbClr val="FFFFFF"/>
                </a:solidFill>
                <a:latin typeface="DM Sans"/>
                <a:ea typeface="DM Sans"/>
                <a:cs typeface="DM Sans"/>
                <a:sym typeface="DM Sans"/>
              </a:endParaRPr>
            </a:p>
          </p:txBody>
        </p:sp>
      </p:grpSp>
      <p:grpSp>
        <p:nvGrpSpPr>
          <p:cNvPr id="2429" name="Google Shape;2429;p29"/>
          <p:cNvGrpSpPr/>
          <p:nvPr/>
        </p:nvGrpSpPr>
        <p:grpSpPr>
          <a:xfrm>
            <a:off x="5331110" y="2551265"/>
            <a:ext cx="328783" cy="621526"/>
            <a:chOff x="4858109" y="2631368"/>
            <a:chExt cx="316442" cy="315000"/>
          </a:xfrm>
        </p:grpSpPr>
        <p:sp>
          <p:nvSpPr>
            <p:cNvPr id="2430" name="Google Shape;2430;p29"/>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9"/>
            <p:cNvSpPr/>
            <p:nvPr/>
          </p:nvSpPr>
          <p:spPr>
            <a:xfrm>
              <a:off x="4858109" y="2739300"/>
              <a:ext cx="239100" cy="99000"/>
            </a:xfrm>
            <a:prstGeom prst="rightArrow">
              <a:avLst>
                <a:gd fmla="val 32020" name="adj1"/>
                <a:gd fmla="val 66970"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432" name="Google Shape;2432;p29"/>
          <p:cNvGrpSpPr/>
          <p:nvPr/>
        </p:nvGrpSpPr>
        <p:grpSpPr>
          <a:xfrm>
            <a:off x="2868260" y="2551091"/>
            <a:ext cx="327257" cy="621540"/>
            <a:chOff x="3157188" y="909150"/>
            <a:chExt cx="470400" cy="470400"/>
          </a:xfrm>
        </p:grpSpPr>
        <p:sp>
          <p:nvSpPr>
            <p:cNvPr id="2433" name="Google Shape;2433;p29"/>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9"/>
            <p:cNvSpPr/>
            <p:nvPr/>
          </p:nvSpPr>
          <p:spPr>
            <a:xfrm>
              <a:off x="3243138" y="995100"/>
              <a:ext cx="298500" cy="298500"/>
            </a:xfrm>
            <a:prstGeom prst="mathPlus">
              <a:avLst>
                <a:gd fmla="val 9900" name="adj1"/>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5" name="Google Shape;2435;p29"/>
          <p:cNvSpPr txBox="1"/>
          <p:nvPr>
            <p:ph type="title"/>
          </p:nvPr>
        </p:nvSpPr>
        <p:spPr>
          <a:xfrm>
            <a:off x="720000" y="192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Brief Overview</a:t>
            </a:r>
            <a:endParaRPr sz="3000"/>
          </a:p>
        </p:txBody>
      </p:sp>
      <p:sp>
        <p:nvSpPr>
          <p:cNvPr id="2436" name="Google Shape;2436;p29"/>
          <p:cNvSpPr/>
          <p:nvPr/>
        </p:nvSpPr>
        <p:spPr>
          <a:xfrm>
            <a:off x="7518800" y="3696400"/>
            <a:ext cx="1723095" cy="1750796"/>
          </a:xfrm>
          <a:custGeom>
            <a:rect b="b" l="l" r="r" t="t"/>
            <a:pathLst>
              <a:path extrusionOk="0" h="36595" w="36016">
                <a:moveTo>
                  <a:pt x="14228" y="8607"/>
                </a:moveTo>
                <a:cubicBezTo>
                  <a:pt x="16584" y="8607"/>
                  <a:pt x="18525" y="10548"/>
                  <a:pt x="18525" y="12967"/>
                </a:cubicBezTo>
                <a:lnTo>
                  <a:pt x="18525" y="17428"/>
                </a:lnTo>
                <a:lnTo>
                  <a:pt x="12967" y="17428"/>
                </a:lnTo>
                <a:cubicBezTo>
                  <a:pt x="10598" y="17428"/>
                  <a:pt x="8658" y="15487"/>
                  <a:pt x="8658" y="13118"/>
                </a:cubicBezTo>
                <a:lnTo>
                  <a:pt x="8658" y="12967"/>
                </a:lnTo>
                <a:cubicBezTo>
                  <a:pt x="8658" y="10548"/>
                  <a:pt x="10598" y="8607"/>
                  <a:pt x="12967" y="8607"/>
                </a:cubicBezTo>
                <a:close/>
                <a:moveTo>
                  <a:pt x="12967" y="0"/>
                </a:moveTo>
                <a:cubicBezTo>
                  <a:pt x="5822" y="0"/>
                  <a:pt x="1" y="5822"/>
                  <a:pt x="1" y="12967"/>
                </a:cubicBezTo>
                <a:lnTo>
                  <a:pt x="1" y="13118"/>
                </a:lnTo>
                <a:cubicBezTo>
                  <a:pt x="1" y="20263"/>
                  <a:pt x="5822" y="26085"/>
                  <a:pt x="12967" y="26085"/>
                </a:cubicBezTo>
                <a:lnTo>
                  <a:pt x="18525" y="26085"/>
                </a:lnTo>
                <a:lnTo>
                  <a:pt x="18525" y="36595"/>
                </a:lnTo>
                <a:lnTo>
                  <a:pt x="27194" y="36595"/>
                </a:lnTo>
                <a:lnTo>
                  <a:pt x="27194" y="26085"/>
                </a:lnTo>
                <a:lnTo>
                  <a:pt x="36016" y="26085"/>
                </a:lnTo>
                <a:lnTo>
                  <a:pt x="36016" y="17428"/>
                </a:lnTo>
                <a:lnTo>
                  <a:pt x="27194" y="17428"/>
                </a:lnTo>
                <a:lnTo>
                  <a:pt x="27194" y="12967"/>
                </a:lnTo>
                <a:cubicBezTo>
                  <a:pt x="27194" y="5822"/>
                  <a:pt x="21360" y="0"/>
                  <a:pt x="14228"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37" name="Google Shape;2437;p29"/>
          <p:cNvSpPr/>
          <p:nvPr/>
        </p:nvSpPr>
        <p:spPr>
          <a:xfrm>
            <a:off x="9012062" y="4560030"/>
            <a:ext cx="29748" cy="23571"/>
          </a:xfrm>
          <a:custGeom>
            <a:rect b="b" l="l" r="r" t="t"/>
            <a:pathLst>
              <a:path extrusionOk="0" h="580" w="732">
                <a:moveTo>
                  <a:pt x="1" y="0"/>
                </a:moveTo>
                <a:lnTo>
                  <a:pt x="1" y="580"/>
                </a:lnTo>
                <a:lnTo>
                  <a:pt x="732" y="580"/>
                </a:lnTo>
                <a:lnTo>
                  <a:pt x="732"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9"/>
          <p:cNvSpPr/>
          <p:nvPr/>
        </p:nvSpPr>
        <p:spPr>
          <a:xfrm>
            <a:off x="7711752" y="3911544"/>
            <a:ext cx="1424654" cy="1452403"/>
          </a:xfrm>
          <a:custGeom>
            <a:rect b="b" l="l" r="r" t="t"/>
            <a:pathLst>
              <a:path extrusionOk="0" h="30358" w="29778">
                <a:moveTo>
                  <a:pt x="8934" y="1"/>
                </a:moveTo>
                <a:cubicBezTo>
                  <a:pt x="8670" y="1"/>
                  <a:pt x="8405" y="1"/>
                  <a:pt x="8141" y="64"/>
                </a:cubicBezTo>
                <a:lnTo>
                  <a:pt x="8191" y="580"/>
                </a:lnTo>
                <a:cubicBezTo>
                  <a:pt x="8456" y="530"/>
                  <a:pt x="8670" y="530"/>
                  <a:pt x="8934" y="530"/>
                </a:cubicBezTo>
                <a:lnTo>
                  <a:pt x="9665" y="530"/>
                </a:lnTo>
                <a:lnTo>
                  <a:pt x="9665" y="1"/>
                </a:lnTo>
                <a:close/>
                <a:moveTo>
                  <a:pt x="11140" y="64"/>
                </a:moveTo>
                <a:lnTo>
                  <a:pt x="11089" y="580"/>
                </a:lnTo>
                <a:cubicBezTo>
                  <a:pt x="11556" y="631"/>
                  <a:pt x="12034" y="744"/>
                  <a:pt x="12501" y="845"/>
                </a:cubicBezTo>
                <a:lnTo>
                  <a:pt x="12664" y="379"/>
                </a:lnTo>
                <a:cubicBezTo>
                  <a:pt x="12186" y="215"/>
                  <a:pt x="11656" y="114"/>
                  <a:pt x="11140" y="64"/>
                </a:cubicBezTo>
                <a:close/>
                <a:moveTo>
                  <a:pt x="6616" y="316"/>
                </a:moveTo>
                <a:cubicBezTo>
                  <a:pt x="6150" y="429"/>
                  <a:pt x="5671" y="580"/>
                  <a:pt x="5204" y="794"/>
                </a:cubicBezTo>
                <a:lnTo>
                  <a:pt x="5419" y="1324"/>
                </a:lnTo>
                <a:cubicBezTo>
                  <a:pt x="5885" y="1110"/>
                  <a:pt x="6301" y="946"/>
                  <a:pt x="6780" y="845"/>
                </a:cubicBezTo>
                <a:lnTo>
                  <a:pt x="6616" y="316"/>
                </a:lnTo>
                <a:close/>
                <a:moveTo>
                  <a:pt x="14076" y="895"/>
                </a:moveTo>
                <a:lnTo>
                  <a:pt x="13811" y="1374"/>
                </a:lnTo>
                <a:cubicBezTo>
                  <a:pt x="14290" y="1576"/>
                  <a:pt x="14706" y="1840"/>
                  <a:pt x="15071" y="2105"/>
                </a:cubicBezTo>
                <a:lnTo>
                  <a:pt x="15386" y="1689"/>
                </a:lnTo>
                <a:cubicBezTo>
                  <a:pt x="14971" y="1374"/>
                  <a:pt x="14555" y="1110"/>
                  <a:pt x="14076" y="895"/>
                </a:cubicBezTo>
                <a:close/>
                <a:moveTo>
                  <a:pt x="3894" y="1576"/>
                </a:moveTo>
                <a:cubicBezTo>
                  <a:pt x="3465" y="1840"/>
                  <a:pt x="3050" y="2155"/>
                  <a:pt x="2684" y="2521"/>
                </a:cubicBezTo>
                <a:lnTo>
                  <a:pt x="3100" y="2949"/>
                </a:lnTo>
                <a:cubicBezTo>
                  <a:pt x="3415" y="2584"/>
                  <a:pt x="3780" y="2269"/>
                  <a:pt x="4209" y="2004"/>
                </a:cubicBezTo>
                <a:lnTo>
                  <a:pt x="3894" y="1576"/>
                </a:lnTo>
                <a:close/>
                <a:moveTo>
                  <a:pt x="16546" y="2685"/>
                </a:moveTo>
                <a:lnTo>
                  <a:pt x="16180" y="3050"/>
                </a:lnTo>
                <a:cubicBezTo>
                  <a:pt x="16495" y="3365"/>
                  <a:pt x="16810" y="3781"/>
                  <a:pt x="17075" y="4159"/>
                </a:cubicBezTo>
                <a:lnTo>
                  <a:pt x="17491" y="3844"/>
                </a:lnTo>
                <a:cubicBezTo>
                  <a:pt x="17226" y="3416"/>
                  <a:pt x="16911" y="3050"/>
                  <a:pt x="16546" y="2685"/>
                </a:cubicBezTo>
                <a:close/>
                <a:moveTo>
                  <a:pt x="1689" y="3680"/>
                </a:moveTo>
                <a:cubicBezTo>
                  <a:pt x="1424" y="4096"/>
                  <a:pt x="1159" y="4525"/>
                  <a:pt x="895" y="4991"/>
                </a:cubicBezTo>
                <a:lnTo>
                  <a:pt x="1424" y="5255"/>
                </a:lnTo>
                <a:cubicBezTo>
                  <a:pt x="1638" y="4840"/>
                  <a:pt x="1840" y="4411"/>
                  <a:pt x="2155" y="3995"/>
                </a:cubicBezTo>
                <a:lnTo>
                  <a:pt x="1689" y="3680"/>
                </a:lnTo>
                <a:close/>
                <a:moveTo>
                  <a:pt x="18272" y="5155"/>
                </a:moveTo>
                <a:lnTo>
                  <a:pt x="17806" y="5419"/>
                </a:lnTo>
                <a:cubicBezTo>
                  <a:pt x="17957" y="5835"/>
                  <a:pt x="18171" y="6251"/>
                  <a:pt x="18272" y="6730"/>
                </a:cubicBezTo>
                <a:lnTo>
                  <a:pt x="18801" y="6616"/>
                </a:lnTo>
                <a:cubicBezTo>
                  <a:pt x="18650" y="6100"/>
                  <a:pt x="18486" y="5621"/>
                  <a:pt x="18272" y="5155"/>
                </a:cubicBezTo>
                <a:close/>
                <a:moveTo>
                  <a:pt x="378" y="6415"/>
                </a:moveTo>
                <a:cubicBezTo>
                  <a:pt x="214" y="6931"/>
                  <a:pt x="113" y="7410"/>
                  <a:pt x="63" y="7940"/>
                </a:cubicBezTo>
                <a:lnTo>
                  <a:pt x="630" y="7990"/>
                </a:lnTo>
                <a:cubicBezTo>
                  <a:pt x="693" y="7511"/>
                  <a:pt x="744" y="7045"/>
                  <a:pt x="895" y="6566"/>
                </a:cubicBezTo>
                <a:lnTo>
                  <a:pt x="378" y="6415"/>
                </a:lnTo>
                <a:close/>
                <a:moveTo>
                  <a:pt x="19066" y="8091"/>
                </a:moveTo>
                <a:lnTo>
                  <a:pt x="18537" y="8141"/>
                </a:lnTo>
                <a:lnTo>
                  <a:pt x="18537" y="8935"/>
                </a:lnTo>
                <a:lnTo>
                  <a:pt x="18537" y="9616"/>
                </a:lnTo>
                <a:lnTo>
                  <a:pt x="19116" y="9616"/>
                </a:lnTo>
                <a:lnTo>
                  <a:pt x="19116" y="8935"/>
                </a:lnTo>
                <a:cubicBezTo>
                  <a:pt x="19116" y="8670"/>
                  <a:pt x="19066" y="8355"/>
                  <a:pt x="19066" y="8091"/>
                </a:cubicBezTo>
                <a:close/>
                <a:moveTo>
                  <a:pt x="580" y="9401"/>
                </a:moveTo>
                <a:lnTo>
                  <a:pt x="0" y="9452"/>
                </a:lnTo>
                <a:cubicBezTo>
                  <a:pt x="63" y="9931"/>
                  <a:pt x="113" y="10460"/>
                  <a:pt x="214" y="10926"/>
                </a:cubicBezTo>
                <a:lnTo>
                  <a:pt x="744" y="10825"/>
                </a:lnTo>
                <a:cubicBezTo>
                  <a:pt x="630" y="10346"/>
                  <a:pt x="580" y="9880"/>
                  <a:pt x="580" y="9401"/>
                </a:cubicBezTo>
                <a:close/>
                <a:moveTo>
                  <a:pt x="18537" y="11090"/>
                </a:moveTo>
                <a:lnTo>
                  <a:pt x="18537" y="12552"/>
                </a:lnTo>
                <a:lnTo>
                  <a:pt x="19116" y="12552"/>
                </a:lnTo>
                <a:lnTo>
                  <a:pt x="19116" y="11090"/>
                </a:lnTo>
                <a:close/>
                <a:moveTo>
                  <a:pt x="1159" y="12186"/>
                </a:moveTo>
                <a:lnTo>
                  <a:pt x="630" y="12400"/>
                </a:lnTo>
                <a:cubicBezTo>
                  <a:pt x="844" y="12867"/>
                  <a:pt x="1059" y="13346"/>
                  <a:pt x="1374" y="13761"/>
                </a:cubicBezTo>
                <a:lnTo>
                  <a:pt x="1789" y="13497"/>
                </a:lnTo>
                <a:cubicBezTo>
                  <a:pt x="1575" y="13081"/>
                  <a:pt x="1323" y="12665"/>
                  <a:pt x="1159" y="12186"/>
                </a:cubicBezTo>
                <a:close/>
                <a:moveTo>
                  <a:pt x="18537" y="14026"/>
                </a:moveTo>
                <a:lnTo>
                  <a:pt x="18537" y="15551"/>
                </a:lnTo>
                <a:lnTo>
                  <a:pt x="19116" y="15551"/>
                </a:lnTo>
                <a:lnTo>
                  <a:pt x="19116" y="14026"/>
                </a:lnTo>
                <a:close/>
                <a:moveTo>
                  <a:pt x="2684" y="14656"/>
                </a:moveTo>
                <a:lnTo>
                  <a:pt x="2268" y="14971"/>
                </a:lnTo>
                <a:cubicBezTo>
                  <a:pt x="2583" y="15387"/>
                  <a:pt x="2949" y="15702"/>
                  <a:pt x="3365" y="16017"/>
                </a:cubicBezTo>
                <a:lnTo>
                  <a:pt x="3680" y="15601"/>
                </a:lnTo>
                <a:cubicBezTo>
                  <a:pt x="3314" y="15337"/>
                  <a:pt x="2999" y="14971"/>
                  <a:pt x="2684" y="14656"/>
                </a:cubicBezTo>
                <a:close/>
                <a:moveTo>
                  <a:pt x="4889" y="16446"/>
                </a:moveTo>
                <a:lnTo>
                  <a:pt x="4625" y="16912"/>
                </a:lnTo>
                <a:cubicBezTo>
                  <a:pt x="5104" y="17126"/>
                  <a:pt x="5519" y="17328"/>
                  <a:pt x="6049" y="17491"/>
                </a:cubicBezTo>
                <a:lnTo>
                  <a:pt x="6200" y="17013"/>
                </a:lnTo>
                <a:cubicBezTo>
                  <a:pt x="5734" y="16861"/>
                  <a:pt x="5305" y="16647"/>
                  <a:pt x="4889" y="16446"/>
                </a:cubicBezTo>
                <a:close/>
                <a:moveTo>
                  <a:pt x="7561" y="17328"/>
                </a:moveTo>
                <a:lnTo>
                  <a:pt x="7510" y="17907"/>
                </a:lnTo>
                <a:cubicBezTo>
                  <a:pt x="7989" y="17958"/>
                  <a:pt x="8456" y="18021"/>
                  <a:pt x="8934" y="18021"/>
                </a:cubicBezTo>
                <a:lnTo>
                  <a:pt x="9035" y="18021"/>
                </a:lnTo>
                <a:lnTo>
                  <a:pt x="9035" y="17441"/>
                </a:lnTo>
                <a:lnTo>
                  <a:pt x="8934" y="17441"/>
                </a:lnTo>
                <a:cubicBezTo>
                  <a:pt x="8456" y="17441"/>
                  <a:pt x="8040" y="17441"/>
                  <a:pt x="7561" y="17328"/>
                </a:cubicBezTo>
                <a:close/>
                <a:moveTo>
                  <a:pt x="10510" y="17441"/>
                </a:moveTo>
                <a:lnTo>
                  <a:pt x="10510" y="18021"/>
                </a:lnTo>
                <a:lnTo>
                  <a:pt x="11971" y="18021"/>
                </a:lnTo>
                <a:lnTo>
                  <a:pt x="11971" y="17441"/>
                </a:lnTo>
                <a:close/>
                <a:moveTo>
                  <a:pt x="13446" y="17441"/>
                </a:moveTo>
                <a:lnTo>
                  <a:pt x="13446" y="18021"/>
                </a:lnTo>
                <a:lnTo>
                  <a:pt x="14492" y="18021"/>
                </a:lnTo>
                <a:lnTo>
                  <a:pt x="14492" y="17441"/>
                </a:lnTo>
                <a:close/>
                <a:moveTo>
                  <a:pt x="23161" y="17441"/>
                </a:moveTo>
                <a:lnTo>
                  <a:pt x="23161" y="18021"/>
                </a:lnTo>
                <a:lnTo>
                  <a:pt x="23842" y="18021"/>
                </a:lnTo>
                <a:lnTo>
                  <a:pt x="23842" y="17441"/>
                </a:lnTo>
                <a:close/>
                <a:moveTo>
                  <a:pt x="25316" y="17441"/>
                </a:moveTo>
                <a:lnTo>
                  <a:pt x="25316" y="18021"/>
                </a:lnTo>
                <a:lnTo>
                  <a:pt x="26778" y="18021"/>
                </a:lnTo>
                <a:lnTo>
                  <a:pt x="26778" y="17441"/>
                </a:lnTo>
                <a:close/>
                <a:moveTo>
                  <a:pt x="28252" y="17441"/>
                </a:moveTo>
                <a:lnTo>
                  <a:pt x="28252" y="18021"/>
                </a:lnTo>
                <a:lnTo>
                  <a:pt x="29777" y="18021"/>
                </a:lnTo>
                <a:lnTo>
                  <a:pt x="29777" y="17441"/>
                </a:lnTo>
                <a:close/>
                <a:moveTo>
                  <a:pt x="18537" y="17013"/>
                </a:moveTo>
                <a:lnTo>
                  <a:pt x="18537" y="18487"/>
                </a:lnTo>
                <a:lnTo>
                  <a:pt x="19116" y="18487"/>
                </a:lnTo>
                <a:lnTo>
                  <a:pt x="19116" y="17013"/>
                </a:lnTo>
                <a:close/>
                <a:moveTo>
                  <a:pt x="18537" y="19961"/>
                </a:moveTo>
                <a:lnTo>
                  <a:pt x="18537" y="21486"/>
                </a:lnTo>
                <a:lnTo>
                  <a:pt x="19116" y="21486"/>
                </a:lnTo>
                <a:lnTo>
                  <a:pt x="19116" y="19961"/>
                </a:lnTo>
                <a:close/>
                <a:moveTo>
                  <a:pt x="18537" y="22948"/>
                </a:moveTo>
                <a:lnTo>
                  <a:pt x="18537" y="24422"/>
                </a:lnTo>
                <a:lnTo>
                  <a:pt x="19116" y="24422"/>
                </a:lnTo>
                <a:lnTo>
                  <a:pt x="19116" y="22948"/>
                </a:lnTo>
                <a:close/>
                <a:moveTo>
                  <a:pt x="18537" y="25897"/>
                </a:moveTo>
                <a:lnTo>
                  <a:pt x="18537" y="27358"/>
                </a:lnTo>
                <a:lnTo>
                  <a:pt x="19116" y="27358"/>
                </a:lnTo>
                <a:lnTo>
                  <a:pt x="19116" y="25897"/>
                </a:lnTo>
                <a:close/>
                <a:moveTo>
                  <a:pt x="18537" y="28883"/>
                </a:moveTo>
                <a:lnTo>
                  <a:pt x="18537" y="30358"/>
                </a:lnTo>
                <a:lnTo>
                  <a:pt x="19116" y="30358"/>
                </a:lnTo>
                <a:lnTo>
                  <a:pt x="19116" y="2888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9" name="Google Shape;2439;p29"/>
          <p:cNvGrpSpPr/>
          <p:nvPr/>
        </p:nvGrpSpPr>
        <p:grpSpPr>
          <a:xfrm>
            <a:off x="8423995" y="4583593"/>
            <a:ext cx="416625" cy="863583"/>
            <a:chOff x="5796175" y="1566250"/>
            <a:chExt cx="1541914" cy="3063436"/>
          </a:xfrm>
        </p:grpSpPr>
        <p:sp>
          <p:nvSpPr>
            <p:cNvPr id="2440" name="Google Shape;2440;p29"/>
            <p:cNvSpPr/>
            <p:nvPr/>
          </p:nvSpPr>
          <p:spPr>
            <a:xfrm>
              <a:off x="6233243" y="1926087"/>
              <a:ext cx="47781" cy="33535"/>
            </a:xfrm>
            <a:custGeom>
              <a:rect b="b" l="l" r="r" t="t"/>
              <a:pathLst>
                <a:path extrusionOk="0" h="266" w="379">
                  <a:moveTo>
                    <a:pt x="1" y="1"/>
                  </a:moveTo>
                  <a:lnTo>
                    <a:pt x="1" y="215"/>
                  </a:lnTo>
                  <a:cubicBezTo>
                    <a:pt x="114" y="215"/>
                    <a:pt x="215" y="215"/>
                    <a:pt x="379" y="265"/>
                  </a:cubicBezTo>
                  <a:lnTo>
                    <a:pt x="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9"/>
            <p:cNvSpPr/>
            <p:nvPr/>
          </p:nvSpPr>
          <p:spPr>
            <a:xfrm>
              <a:off x="5930270" y="1566250"/>
              <a:ext cx="1270266" cy="234820"/>
            </a:xfrm>
            <a:custGeom>
              <a:rect b="b" l="l" r="r" t="t"/>
              <a:pathLst>
                <a:path extrusionOk="0" h="3399" w="18387">
                  <a:moveTo>
                    <a:pt x="9223" y="1"/>
                  </a:moveTo>
                  <a:cubicBezTo>
                    <a:pt x="6506" y="1"/>
                    <a:pt x="3787" y="196"/>
                    <a:pt x="2735" y="587"/>
                  </a:cubicBezTo>
                  <a:cubicBezTo>
                    <a:pt x="1261" y="1167"/>
                    <a:pt x="1" y="1381"/>
                    <a:pt x="1" y="2061"/>
                  </a:cubicBezTo>
                  <a:lnTo>
                    <a:pt x="1" y="3372"/>
                  </a:lnTo>
                  <a:cubicBezTo>
                    <a:pt x="43" y="3390"/>
                    <a:pt x="81" y="3399"/>
                    <a:pt x="115" y="3399"/>
                  </a:cubicBezTo>
                  <a:cubicBezTo>
                    <a:pt x="383" y="3399"/>
                    <a:pt x="420" y="2876"/>
                    <a:pt x="744" y="2641"/>
                  </a:cubicBezTo>
                  <a:cubicBezTo>
                    <a:pt x="1210" y="2276"/>
                    <a:pt x="1954" y="2225"/>
                    <a:pt x="2735" y="1910"/>
                  </a:cubicBezTo>
                  <a:cubicBezTo>
                    <a:pt x="3787" y="1513"/>
                    <a:pt x="6506" y="1315"/>
                    <a:pt x="9223" y="1315"/>
                  </a:cubicBezTo>
                  <a:cubicBezTo>
                    <a:pt x="11940" y="1315"/>
                    <a:pt x="14656" y="1513"/>
                    <a:pt x="15702" y="1910"/>
                  </a:cubicBezTo>
                  <a:cubicBezTo>
                    <a:pt x="16496" y="2225"/>
                    <a:pt x="17227" y="2276"/>
                    <a:pt x="17706" y="2641"/>
                  </a:cubicBezTo>
                  <a:cubicBezTo>
                    <a:pt x="18030" y="2876"/>
                    <a:pt x="18066" y="3399"/>
                    <a:pt x="18291" y="3399"/>
                  </a:cubicBezTo>
                  <a:cubicBezTo>
                    <a:pt x="18319" y="3399"/>
                    <a:pt x="18351" y="3390"/>
                    <a:pt x="18386" y="3372"/>
                  </a:cubicBezTo>
                  <a:lnTo>
                    <a:pt x="18386" y="2061"/>
                  </a:lnTo>
                  <a:cubicBezTo>
                    <a:pt x="18386" y="1381"/>
                    <a:pt x="17126" y="1167"/>
                    <a:pt x="15702" y="587"/>
                  </a:cubicBezTo>
                  <a:cubicBezTo>
                    <a:pt x="14656" y="196"/>
                    <a:pt x="11940" y="1"/>
                    <a:pt x="9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9"/>
            <p:cNvSpPr/>
            <p:nvPr/>
          </p:nvSpPr>
          <p:spPr>
            <a:xfrm>
              <a:off x="5926425" y="1642244"/>
              <a:ext cx="1247606" cy="2987443"/>
            </a:xfrm>
            <a:custGeom>
              <a:rect b="b" l="l" r="r" t="t"/>
              <a:pathLst>
                <a:path extrusionOk="0" h="43243" w="18059">
                  <a:moveTo>
                    <a:pt x="9059" y="0"/>
                  </a:moveTo>
                  <a:cubicBezTo>
                    <a:pt x="6355" y="0"/>
                    <a:pt x="3649" y="199"/>
                    <a:pt x="2622" y="596"/>
                  </a:cubicBezTo>
                  <a:cubicBezTo>
                    <a:pt x="1160" y="1125"/>
                    <a:pt x="51" y="1541"/>
                    <a:pt x="51" y="2221"/>
                  </a:cubicBezTo>
                  <a:lnTo>
                    <a:pt x="51" y="18818"/>
                  </a:lnTo>
                  <a:cubicBezTo>
                    <a:pt x="51" y="23014"/>
                    <a:pt x="0" y="41815"/>
                    <a:pt x="630" y="42647"/>
                  </a:cubicBezTo>
                  <a:cubicBezTo>
                    <a:pt x="920" y="43044"/>
                    <a:pt x="4991" y="43242"/>
                    <a:pt x="9059" y="43242"/>
                  </a:cubicBezTo>
                  <a:cubicBezTo>
                    <a:pt x="13128" y="43242"/>
                    <a:pt x="17195" y="43044"/>
                    <a:pt x="17479" y="42647"/>
                  </a:cubicBezTo>
                  <a:cubicBezTo>
                    <a:pt x="18058" y="41815"/>
                    <a:pt x="18008" y="23014"/>
                    <a:pt x="18008" y="18818"/>
                  </a:cubicBezTo>
                  <a:lnTo>
                    <a:pt x="18008" y="2221"/>
                  </a:lnTo>
                  <a:cubicBezTo>
                    <a:pt x="18008" y="1541"/>
                    <a:pt x="16912" y="1125"/>
                    <a:pt x="15488" y="596"/>
                  </a:cubicBezTo>
                  <a:cubicBezTo>
                    <a:pt x="14467" y="199"/>
                    <a:pt x="11764" y="0"/>
                    <a:pt x="9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9"/>
            <p:cNvSpPr/>
            <p:nvPr/>
          </p:nvSpPr>
          <p:spPr>
            <a:xfrm>
              <a:off x="6035625" y="1882730"/>
              <a:ext cx="1063011" cy="355235"/>
            </a:xfrm>
            <a:custGeom>
              <a:rect b="b" l="l" r="r" t="t"/>
              <a:pathLst>
                <a:path extrusionOk="0" h="5142" w="15387">
                  <a:moveTo>
                    <a:pt x="7675" y="1"/>
                  </a:moveTo>
                  <a:cubicBezTo>
                    <a:pt x="6465" y="1"/>
                    <a:pt x="5255" y="101"/>
                    <a:pt x="4045" y="366"/>
                  </a:cubicBezTo>
                  <a:cubicBezTo>
                    <a:pt x="2521" y="681"/>
                    <a:pt x="945" y="1160"/>
                    <a:pt x="0" y="1840"/>
                  </a:cubicBezTo>
                  <a:cubicBezTo>
                    <a:pt x="0" y="1840"/>
                    <a:pt x="845" y="3731"/>
                    <a:pt x="1525" y="5142"/>
                  </a:cubicBezTo>
                  <a:cubicBezTo>
                    <a:pt x="2319" y="4827"/>
                    <a:pt x="3201" y="4575"/>
                    <a:pt x="4096" y="4411"/>
                  </a:cubicBezTo>
                  <a:cubicBezTo>
                    <a:pt x="5255" y="4146"/>
                    <a:pt x="6465" y="4046"/>
                    <a:pt x="7675" y="4046"/>
                  </a:cubicBezTo>
                  <a:lnTo>
                    <a:pt x="7725" y="4046"/>
                  </a:lnTo>
                  <a:cubicBezTo>
                    <a:pt x="8935" y="4046"/>
                    <a:pt x="10082" y="4146"/>
                    <a:pt x="11291" y="4411"/>
                  </a:cubicBezTo>
                  <a:cubicBezTo>
                    <a:pt x="12186" y="4575"/>
                    <a:pt x="13081" y="4827"/>
                    <a:pt x="13862" y="5142"/>
                  </a:cubicBezTo>
                  <a:cubicBezTo>
                    <a:pt x="14542" y="3731"/>
                    <a:pt x="15387" y="1840"/>
                    <a:pt x="15387" y="1840"/>
                  </a:cubicBezTo>
                  <a:cubicBezTo>
                    <a:pt x="14442" y="1160"/>
                    <a:pt x="12816" y="681"/>
                    <a:pt x="11342" y="366"/>
                  </a:cubicBezTo>
                  <a:cubicBezTo>
                    <a:pt x="10132" y="101"/>
                    <a:pt x="8935" y="1"/>
                    <a:pt x="7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9"/>
            <p:cNvSpPr/>
            <p:nvPr/>
          </p:nvSpPr>
          <p:spPr>
            <a:xfrm>
              <a:off x="6079148" y="4331666"/>
              <a:ext cx="975964" cy="193991"/>
            </a:xfrm>
            <a:custGeom>
              <a:rect b="b" l="l" r="r" t="t"/>
              <a:pathLst>
                <a:path extrusionOk="0" h="2808" w="14127">
                  <a:moveTo>
                    <a:pt x="1109" y="1"/>
                  </a:moveTo>
                  <a:cubicBezTo>
                    <a:pt x="744" y="832"/>
                    <a:pt x="315" y="1828"/>
                    <a:pt x="0" y="2571"/>
                  </a:cubicBezTo>
                  <a:cubicBezTo>
                    <a:pt x="1708" y="2729"/>
                    <a:pt x="4386" y="2808"/>
                    <a:pt x="7064" y="2808"/>
                  </a:cubicBezTo>
                  <a:cubicBezTo>
                    <a:pt x="9741" y="2808"/>
                    <a:pt x="12419" y="2729"/>
                    <a:pt x="14127" y="2571"/>
                  </a:cubicBezTo>
                  <a:cubicBezTo>
                    <a:pt x="13812" y="1828"/>
                    <a:pt x="13396" y="832"/>
                    <a:pt x="13030" y="1"/>
                  </a:cubicBezTo>
                  <a:cubicBezTo>
                    <a:pt x="12602" y="152"/>
                    <a:pt x="9880" y="253"/>
                    <a:pt x="7045" y="316"/>
                  </a:cubicBezTo>
                  <a:cubicBezTo>
                    <a:pt x="4260" y="253"/>
                    <a:pt x="1475" y="152"/>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9"/>
            <p:cNvSpPr/>
            <p:nvPr/>
          </p:nvSpPr>
          <p:spPr>
            <a:xfrm>
              <a:off x="7008070" y="2060348"/>
              <a:ext cx="123662" cy="569399"/>
            </a:xfrm>
            <a:custGeom>
              <a:rect b="b" l="l" r="r" t="t"/>
              <a:pathLst>
                <a:path extrusionOk="0" h="8242" w="1790">
                  <a:moveTo>
                    <a:pt x="1727" y="0"/>
                  </a:moveTo>
                  <a:lnTo>
                    <a:pt x="0" y="3415"/>
                  </a:lnTo>
                  <a:lnTo>
                    <a:pt x="0" y="8242"/>
                  </a:lnTo>
                  <a:lnTo>
                    <a:pt x="1790" y="8242"/>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9"/>
            <p:cNvSpPr/>
            <p:nvPr/>
          </p:nvSpPr>
          <p:spPr>
            <a:xfrm>
              <a:off x="7008070" y="2681080"/>
              <a:ext cx="123662" cy="492783"/>
            </a:xfrm>
            <a:custGeom>
              <a:rect b="b" l="l" r="r" t="t"/>
              <a:pathLst>
                <a:path extrusionOk="0" h="7133" w="1790">
                  <a:moveTo>
                    <a:pt x="0" y="0"/>
                  </a:moveTo>
                  <a:lnTo>
                    <a:pt x="0" y="7133"/>
                  </a:lnTo>
                  <a:lnTo>
                    <a:pt x="1790" y="7133"/>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9"/>
            <p:cNvSpPr/>
            <p:nvPr/>
          </p:nvSpPr>
          <p:spPr>
            <a:xfrm>
              <a:off x="7008070" y="3228650"/>
              <a:ext cx="123662" cy="497136"/>
            </a:xfrm>
            <a:custGeom>
              <a:rect b="b" l="l" r="r" t="t"/>
              <a:pathLst>
                <a:path extrusionOk="0" h="7196" w="1790">
                  <a:moveTo>
                    <a:pt x="0" y="0"/>
                  </a:moveTo>
                  <a:lnTo>
                    <a:pt x="0" y="7196"/>
                  </a:lnTo>
                  <a:lnTo>
                    <a:pt x="1790" y="7196"/>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9"/>
            <p:cNvSpPr/>
            <p:nvPr/>
          </p:nvSpPr>
          <p:spPr>
            <a:xfrm>
              <a:off x="7008070" y="3779743"/>
              <a:ext cx="123662" cy="609468"/>
            </a:xfrm>
            <a:custGeom>
              <a:rect b="b" l="l" r="r" t="t"/>
              <a:pathLst>
                <a:path extrusionOk="0" h="8822" w="1790">
                  <a:moveTo>
                    <a:pt x="0" y="0"/>
                  </a:moveTo>
                  <a:lnTo>
                    <a:pt x="0" y="7145"/>
                  </a:lnTo>
                  <a:lnTo>
                    <a:pt x="1790" y="8821"/>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9"/>
            <p:cNvSpPr/>
            <p:nvPr/>
          </p:nvSpPr>
          <p:spPr>
            <a:xfrm>
              <a:off x="6003431" y="2060348"/>
              <a:ext cx="122764" cy="569399"/>
            </a:xfrm>
            <a:custGeom>
              <a:rect b="b" l="l" r="r" t="t"/>
              <a:pathLst>
                <a:path extrusionOk="0" h="8242" w="1777">
                  <a:moveTo>
                    <a:pt x="0" y="0"/>
                  </a:moveTo>
                  <a:lnTo>
                    <a:pt x="0" y="8242"/>
                  </a:lnTo>
                  <a:lnTo>
                    <a:pt x="1777" y="8242"/>
                  </a:lnTo>
                  <a:lnTo>
                    <a:pt x="1777" y="34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9"/>
            <p:cNvSpPr/>
            <p:nvPr/>
          </p:nvSpPr>
          <p:spPr>
            <a:xfrm>
              <a:off x="6003431" y="2681080"/>
              <a:ext cx="122764" cy="492783"/>
            </a:xfrm>
            <a:custGeom>
              <a:rect b="b" l="l" r="r" t="t"/>
              <a:pathLst>
                <a:path extrusionOk="0" h="7133" w="1777">
                  <a:moveTo>
                    <a:pt x="0" y="0"/>
                  </a:moveTo>
                  <a:lnTo>
                    <a:pt x="0" y="7133"/>
                  </a:lnTo>
                  <a:lnTo>
                    <a:pt x="1777" y="7133"/>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9"/>
            <p:cNvSpPr/>
            <p:nvPr/>
          </p:nvSpPr>
          <p:spPr>
            <a:xfrm>
              <a:off x="6003431" y="3228650"/>
              <a:ext cx="122764" cy="497136"/>
            </a:xfrm>
            <a:custGeom>
              <a:rect b="b" l="l" r="r" t="t"/>
              <a:pathLst>
                <a:path extrusionOk="0" h="7196" w="1777">
                  <a:moveTo>
                    <a:pt x="0" y="0"/>
                  </a:moveTo>
                  <a:lnTo>
                    <a:pt x="0" y="7196"/>
                  </a:lnTo>
                  <a:lnTo>
                    <a:pt x="1777" y="7196"/>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9"/>
            <p:cNvSpPr/>
            <p:nvPr/>
          </p:nvSpPr>
          <p:spPr>
            <a:xfrm>
              <a:off x="6003431" y="3779743"/>
              <a:ext cx="122764" cy="609468"/>
            </a:xfrm>
            <a:custGeom>
              <a:rect b="b" l="l" r="r" t="t"/>
              <a:pathLst>
                <a:path extrusionOk="0" h="8822" w="1777">
                  <a:moveTo>
                    <a:pt x="0" y="0"/>
                  </a:moveTo>
                  <a:lnTo>
                    <a:pt x="0" y="8821"/>
                  </a:lnTo>
                  <a:lnTo>
                    <a:pt x="1777" y="7145"/>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9"/>
            <p:cNvSpPr/>
            <p:nvPr/>
          </p:nvSpPr>
          <p:spPr>
            <a:xfrm>
              <a:off x="6866168" y="1654679"/>
              <a:ext cx="239449" cy="100795"/>
            </a:xfrm>
            <a:custGeom>
              <a:rect b="b" l="l" r="r" t="t"/>
              <a:pathLst>
                <a:path extrusionOk="0" h="1459" w="3466">
                  <a:moveTo>
                    <a:pt x="0" y="0"/>
                  </a:moveTo>
                  <a:lnTo>
                    <a:pt x="0" y="0"/>
                  </a:lnTo>
                  <a:cubicBezTo>
                    <a:pt x="63" y="252"/>
                    <a:pt x="114" y="517"/>
                    <a:pt x="214" y="681"/>
                  </a:cubicBezTo>
                  <a:cubicBezTo>
                    <a:pt x="449" y="1012"/>
                    <a:pt x="1530" y="1458"/>
                    <a:pt x="2398" y="1458"/>
                  </a:cubicBezTo>
                  <a:cubicBezTo>
                    <a:pt x="2881" y="1458"/>
                    <a:pt x="3299" y="1320"/>
                    <a:pt x="3466" y="945"/>
                  </a:cubicBezTo>
                  <a:cubicBezTo>
                    <a:pt x="3050" y="781"/>
                    <a:pt x="2634" y="567"/>
                    <a:pt x="2105" y="416"/>
                  </a:cubicBezTo>
                  <a:cubicBezTo>
                    <a:pt x="1689" y="202"/>
                    <a:pt x="895" y="1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9"/>
            <p:cNvSpPr/>
            <p:nvPr/>
          </p:nvSpPr>
          <p:spPr>
            <a:xfrm>
              <a:off x="6028647" y="1654679"/>
              <a:ext cx="235994" cy="100795"/>
            </a:xfrm>
            <a:custGeom>
              <a:rect b="b" l="l" r="r" t="t"/>
              <a:pathLst>
                <a:path extrusionOk="0" h="1459" w="3416">
                  <a:moveTo>
                    <a:pt x="3416" y="0"/>
                  </a:moveTo>
                  <a:lnTo>
                    <a:pt x="3416" y="0"/>
                  </a:lnTo>
                  <a:cubicBezTo>
                    <a:pt x="2521" y="101"/>
                    <a:pt x="1790" y="202"/>
                    <a:pt x="1362" y="416"/>
                  </a:cubicBezTo>
                  <a:cubicBezTo>
                    <a:pt x="845" y="567"/>
                    <a:pt x="366" y="781"/>
                    <a:pt x="1" y="945"/>
                  </a:cubicBezTo>
                  <a:cubicBezTo>
                    <a:pt x="149" y="1320"/>
                    <a:pt x="562" y="1458"/>
                    <a:pt x="1046" y="1458"/>
                  </a:cubicBezTo>
                  <a:cubicBezTo>
                    <a:pt x="1915" y="1458"/>
                    <a:pt x="3017" y="1012"/>
                    <a:pt x="3252" y="681"/>
                  </a:cubicBezTo>
                  <a:cubicBezTo>
                    <a:pt x="3365" y="517"/>
                    <a:pt x="3416" y="252"/>
                    <a:pt x="3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9"/>
            <p:cNvSpPr/>
            <p:nvPr/>
          </p:nvSpPr>
          <p:spPr>
            <a:xfrm>
              <a:off x="7033286" y="1693851"/>
              <a:ext cx="152402" cy="108878"/>
            </a:xfrm>
            <a:custGeom>
              <a:rect b="b" l="l" r="r" t="t"/>
              <a:pathLst>
                <a:path extrusionOk="0" h="1576" w="2206">
                  <a:moveTo>
                    <a:pt x="215" y="0"/>
                  </a:moveTo>
                  <a:lnTo>
                    <a:pt x="1" y="895"/>
                  </a:lnTo>
                  <a:cubicBezTo>
                    <a:pt x="1" y="895"/>
                    <a:pt x="1160" y="1323"/>
                    <a:pt x="2206" y="1575"/>
                  </a:cubicBezTo>
                  <a:lnTo>
                    <a:pt x="2206" y="1474"/>
                  </a:lnTo>
                  <a:cubicBezTo>
                    <a:pt x="2206" y="1323"/>
                    <a:pt x="2155" y="1210"/>
                    <a:pt x="2105" y="1109"/>
                  </a:cubicBezTo>
                  <a:cubicBezTo>
                    <a:pt x="1840" y="693"/>
                    <a:pt x="1110" y="378"/>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9"/>
            <p:cNvSpPr/>
            <p:nvPr/>
          </p:nvSpPr>
          <p:spPr>
            <a:xfrm>
              <a:off x="5945054" y="1693851"/>
              <a:ext cx="155925" cy="108878"/>
            </a:xfrm>
            <a:custGeom>
              <a:rect b="b" l="l" r="r" t="t"/>
              <a:pathLst>
                <a:path extrusionOk="0" h="1576" w="2257">
                  <a:moveTo>
                    <a:pt x="2055" y="0"/>
                  </a:moveTo>
                  <a:cubicBezTo>
                    <a:pt x="1110" y="378"/>
                    <a:pt x="417" y="693"/>
                    <a:pt x="102" y="1109"/>
                  </a:cubicBezTo>
                  <a:cubicBezTo>
                    <a:pt x="51" y="1210"/>
                    <a:pt x="1" y="1323"/>
                    <a:pt x="1" y="1474"/>
                  </a:cubicBezTo>
                  <a:lnTo>
                    <a:pt x="1" y="1575"/>
                  </a:lnTo>
                  <a:cubicBezTo>
                    <a:pt x="1110" y="1323"/>
                    <a:pt x="2256" y="895"/>
                    <a:pt x="2256" y="895"/>
                  </a:cubicBezTo>
                  <a:lnTo>
                    <a:pt x="2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9"/>
            <p:cNvSpPr/>
            <p:nvPr/>
          </p:nvSpPr>
          <p:spPr>
            <a:xfrm>
              <a:off x="7131663" y="2060348"/>
              <a:ext cx="206426" cy="76684"/>
            </a:xfrm>
            <a:custGeom>
              <a:rect b="b" l="l" r="r" t="t"/>
              <a:pathLst>
                <a:path extrusionOk="0" h="1110" w="2988">
                  <a:moveTo>
                    <a:pt x="1" y="0"/>
                  </a:moveTo>
                  <a:lnTo>
                    <a:pt x="1" y="1109"/>
                  </a:lnTo>
                  <a:lnTo>
                    <a:pt x="2987" y="1109"/>
                  </a:lnTo>
                  <a:cubicBezTo>
                    <a:pt x="2987" y="1109"/>
                    <a:pt x="2987" y="845"/>
                    <a:pt x="2622" y="479"/>
                  </a:cubicBezTo>
                  <a:cubicBezTo>
                    <a:pt x="2357" y="265"/>
                    <a:pt x="88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9"/>
            <p:cNvSpPr/>
            <p:nvPr/>
          </p:nvSpPr>
          <p:spPr>
            <a:xfrm>
              <a:off x="5796175" y="2060348"/>
              <a:ext cx="207324" cy="76684"/>
            </a:xfrm>
            <a:custGeom>
              <a:rect b="b" l="l" r="r" t="t"/>
              <a:pathLst>
                <a:path extrusionOk="0" h="1110" w="3001">
                  <a:moveTo>
                    <a:pt x="3000" y="0"/>
                  </a:moveTo>
                  <a:cubicBezTo>
                    <a:pt x="2105" y="0"/>
                    <a:pt x="581" y="265"/>
                    <a:pt x="366" y="479"/>
                  </a:cubicBezTo>
                  <a:cubicBezTo>
                    <a:pt x="1" y="845"/>
                    <a:pt x="1" y="1109"/>
                    <a:pt x="1" y="1109"/>
                  </a:cubicBezTo>
                  <a:lnTo>
                    <a:pt x="3000" y="1109"/>
                  </a:lnTo>
                  <a:lnTo>
                    <a:pt x="30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9"/>
            <p:cNvSpPr/>
            <p:nvPr/>
          </p:nvSpPr>
          <p:spPr>
            <a:xfrm>
              <a:off x="6264573" y="2756797"/>
              <a:ext cx="606014" cy="235994"/>
            </a:xfrm>
            <a:custGeom>
              <a:rect b="b" l="l" r="r" t="t"/>
              <a:pathLst>
                <a:path extrusionOk="0" h="3416" w="8772">
                  <a:moveTo>
                    <a:pt x="1" y="0"/>
                  </a:moveTo>
                  <a:lnTo>
                    <a:pt x="1" y="3415"/>
                  </a:lnTo>
                  <a:lnTo>
                    <a:pt x="8771" y="3415"/>
                  </a:lnTo>
                  <a:lnTo>
                    <a:pt x="8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9"/>
            <p:cNvSpPr/>
            <p:nvPr/>
          </p:nvSpPr>
          <p:spPr>
            <a:xfrm>
              <a:off x="6249789" y="3878121"/>
              <a:ext cx="634684" cy="271642"/>
            </a:xfrm>
            <a:custGeom>
              <a:rect b="b" l="l" r="r" t="t"/>
              <a:pathLst>
                <a:path extrusionOk="0" h="3932" w="9187">
                  <a:moveTo>
                    <a:pt x="0" y="0"/>
                  </a:moveTo>
                  <a:lnTo>
                    <a:pt x="0" y="3932"/>
                  </a:lnTo>
                  <a:lnTo>
                    <a:pt x="9187" y="3932"/>
                  </a:lnTo>
                  <a:lnTo>
                    <a:pt x="9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pic>
        <p:nvPicPr>
          <p:cNvPr id="2465" name="Google Shape;2465;p30"/>
          <p:cNvPicPr preferRelativeResize="0"/>
          <p:nvPr/>
        </p:nvPicPr>
        <p:blipFill>
          <a:blip r:embed="rId3">
            <a:alphaModFix/>
          </a:blip>
          <a:stretch>
            <a:fillRect/>
          </a:stretch>
        </p:blipFill>
        <p:spPr>
          <a:xfrm>
            <a:off x="89963" y="1310125"/>
            <a:ext cx="2995224" cy="2523250"/>
          </a:xfrm>
          <a:prstGeom prst="rect">
            <a:avLst/>
          </a:prstGeom>
          <a:noFill/>
          <a:ln>
            <a:noFill/>
          </a:ln>
        </p:spPr>
      </p:pic>
      <p:pic>
        <p:nvPicPr>
          <p:cNvPr id="2466" name="Google Shape;2466;p30"/>
          <p:cNvPicPr preferRelativeResize="0"/>
          <p:nvPr/>
        </p:nvPicPr>
        <p:blipFill>
          <a:blip r:embed="rId4">
            <a:alphaModFix/>
          </a:blip>
          <a:stretch>
            <a:fillRect/>
          </a:stretch>
        </p:blipFill>
        <p:spPr>
          <a:xfrm>
            <a:off x="6058813" y="1310125"/>
            <a:ext cx="2995224" cy="2523250"/>
          </a:xfrm>
          <a:prstGeom prst="rect">
            <a:avLst/>
          </a:prstGeom>
          <a:noFill/>
          <a:ln>
            <a:noFill/>
          </a:ln>
        </p:spPr>
      </p:pic>
      <p:pic>
        <p:nvPicPr>
          <p:cNvPr id="2467" name="Google Shape;2467;p30"/>
          <p:cNvPicPr preferRelativeResize="0"/>
          <p:nvPr/>
        </p:nvPicPr>
        <p:blipFill>
          <a:blip r:embed="rId5">
            <a:alphaModFix/>
          </a:blip>
          <a:stretch>
            <a:fillRect/>
          </a:stretch>
        </p:blipFill>
        <p:spPr>
          <a:xfrm>
            <a:off x="3063613" y="1310125"/>
            <a:ext cx="2995200" cy="2523250"/>
          </a:xfrm>
          <a:prstGeom prst="rect">
            <a:avLst/>
          </a:prstGeom>
          <a:noFill/>
          <a:ln>
            <a:noFill/>
          </a:ln>
        </p:spPr>
      </p:pic>
      <p:sp>
        <p:nvSpPr>
          <p:cNvPr id="2468" name="Google Shape;2468;p30"/>
          <p:cNvSpPr txBox="1"/>
          <p:nvPr>
            <p:ph type="title"/>
          </p:nvPr>
        </p:nvSpPr>
        <p:spPr>
          <a:xfrm>
            <a:off x="765800" y="211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Untrained Data </a:t>
            </a:r>
            <a:endParaRPr sz="3000"/>
          </a:p>
          <a:p>
            <a:pPr indent="0" lvl="0" marL="0" rtl="0" algn="ctr">
              <a:spcBef>
                <a:spcPts val="0"/>
              </a:spcBef>
              <a:spcAft>
                <a:spcPts val="0"/>
              </a:spcAft>
              <a:buNone/>
            </a:pPr>
            <a:r>
              <a:rPr lang="en" sz="3000"/>
              <a:t>using </a:t>
            </a:r>
            <a:r>
              <a:rPr lang="en" sz="3000" u="sng"/>
              <a:t>YoloV8</a:t>
            </a:r>
            <a:r>
              <a:rPr lang="en" sz="3000"/>
              <a:t> Model</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pic>
        <p:nvPicPr>
          <p:cNvPr id="2473" name="Google Shape;2473;p31"/>
          <p:cNvPicPr preferRelativeResize="0"/>
          <p:nvPr/>
        </p:nvPicPr>
        <p:blipFill>
          <a:blip r:embed="rId3">
            <a:alphaModFix/>
          </a:blip>
          <a:stretch>
            <a:fillRect/>
          </a:stretch>
        </p:blipFill>
        <p:spPr>
          <a:xfrm>
            <a:off x="79875" y="1332450"/>
            <a:ext cx="2995224" cy="2478581"/>
          </a:xfrm>
          <a:prstGeom prst="rect">
            <a:avLst/>
          </a:prstGeom>
          <a:noFill/>
          <a:ln>
            <a:noFill/>
          </a:ln>
        </p:spPr>
      </p:pic>
      <p:pic>
        <p:nvPicPr>
          <p:cNvPr id="2474" name="Google Shape;2474;p31"/>
          <p:cNvPicPr preferRelativeResize="0"/>
          <p:nvPr/>
        </p:nvPicPr>
        <p:blipFill>
          <a:blip r:embed="rId4">
            <a:alphaModFix/>
          </a:blip>
          <a:stretch>
            <a:fillRect/>
          </a:stretch>
        </p:blipFill>
        <p:spPr>
          <a:xfrm>
            <a:off x="6068919" y="1332468"/>
            <a:ext cx="2995205" cy="2478581"/>
          </a:xfrm>
          <a:prstGeom prst="rect">
            <a:avLst/>
          </a:prstGeom>
          <a:noFill/>
          <a:ln>
            <a:noFill/>
          </a:ln>
        </p:spPr>
      </p:pic>
      <p:pic>
        <p:nvPicPr>
          <p:cNvPr id="2475" name="Google Shape;2475;p31"/>
          <p:cNvPicPr preferRelativeResize="0"/>
          <p:nvPr/>
        </p:nvPicPr>
        <p:blipFill>
          <a:blip r:embed="rId5">
            <a:alphaModFix/>
          </a:blip>
          <a:stretch>
            <a:fillRect/>
          </a:stretch>
        </p:blipFill>
        <p:spPr>
          <a:xfrm>
            <a:off x="3074398" y="1332446"/>
            <a:ext cx="2995224" cy="2478592"/>
          </a:xfrm>
          <a:prstGeom prst="rect">
            <a:avLst/>
          </a:prstGeom>
          <a:noFill/>
          <a:ln>
            <a:noFill/>
          </a:ln>
        </p:spPr>
      </p:pic>
      <p:sp>
        <p:nvSpPr>
          <p:cNvPr id="2476" name="Google Shape;2476;p31"/>
          <p:cNvSpPr txBox="1"/>
          <p:nvPr>
            <p:ph type="title"/>
          </p:nvPr>
        </p:nvSpPr>
        <p:spPr>
          <a:xfrm>
            <a:off x="720013" y="192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Trained Data with </a:t>
            </a:r>
            <a:endParaRPr sz="3000"/>
          </a:p>
          <a:p>
            <a:pPr indent="0" lvl="0" marL="0" rtl="0" algn="ctr">
              <a:spcBef>
                <a:spcPts val="0"/>
              </a:spcBef>
              <a:spcAft>
                <a:spcPts val="0"/>
              </a:spcAft>
              <a:buNone/>
            </a:pPr>
            <a:r>
              <a:rPr lang="en" sz="3000"/>
              <a:t>our </a:t>
            </a:r>
            <a:r>
              <a:rPr lang="en" sz="3000" u="sng"/>
              <a:t>PEEWEE</a:t>
            </a:r>
            <a:r>
              <a:rPr lang="en" sz="3000"/>
              <a:t> model</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32"/>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Demo</a:t>
            </a:r>
            <a:endParaRPr/>
          </a:p>
        </p:txBody>
      </p:sp>
      <p:sp>
        <p:nvSpPr>
          <p:cNvPr id="2482" name="Google Shape;2482;p32"/>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83" name="Google Shape;2483;p32"/>
          <p:cNvSpPr/>
          <p:nvPr/>
        </p:nvSpPr>
        <p:spPr>
          <a:xfrm>
            <a:off x="1133363" y="84267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4" name="Google Shape;2484;p32"/>
          <p:cNvGrpSpPr/>
          <p:nvPr/>
        </p:nvGrpSpPr>
        <p:grpSpPr>
          <a:xfrm>
            <a:off x="-759491" y="2758631"/>
            <a:ext cx="2351004" cy="4425656"/>
            <a:chOff x="5492025" y="895275"/>
            <a:chExt cx="2055612" cy="3869595"/>
          </a:xfrm>
        </p:grpSpPr>
        <p:sp>
          <p:nvSpPr>
            <p:cNvPr id="2485" name="Google Shape;2485;p32"/>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486" name="Google Shape;2486;p32"/>
            <p:cNvGrpSpPr/>
            <p:nvPr/>
          </p:nvGrpSpPr>
          <p:grpSpPr>
            <a:xfrm>
              <a:off x="5659156" y="1062406"/>
              <a:ext cx="1720973" cy="3496726"/>
              <a:chOff x="5659156" y="1062406"/>
              <a:chExt cx="1720973" cy="3496726"/>
            </a:xfrm>
          </p:grpSpPr>
          <p:sp>
            <p:nvSpPr>
              <p:cNvPr id="2487" name="Google Shape;2487;p32"/>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2"/>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2"/>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2"/>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2"/>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2"/>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2"/>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2"/>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2"/>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2"/>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2"/>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2"/>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2"/>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2"/>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2"/>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2"/>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2"/>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2"/>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2"/>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2"/>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2"/>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2"/>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2"/>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2"/>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2"/>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2"/>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2"/>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2"/>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2"/>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2"/>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2"/>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2"/>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2"/>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2"/>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2"/>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2"/>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2"/>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2"/>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2"/>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2"/>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2"/>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2"/>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2"/>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2"/>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2"/>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2"/>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2"/>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2"/>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2"/>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2"/>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2"/>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2"/>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2"/>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2"/>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2"/>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2"/>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2"/>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2"/>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2"/>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2"/>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2"/>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2"/>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2"/>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2"/>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2"/>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2"/>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2"/>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2"/>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2"/>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2"/>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2"/>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2"/>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2"/>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2"/>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2"/>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2"/>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2"/>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2"/>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2"/>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2"/>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2"/>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2"/>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2"/>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2"/>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2"/>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2"/>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2"/>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2"/>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2"/>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2"/>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2"/>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2"/>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2"/>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2"/>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2"/>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2"/>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2"/>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2"/>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2"/>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2"/>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2"/>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2"/>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2"/>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2"/>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2"/>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2"/>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2"/>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4" name="Google Shape;2594;p32"/>
          <p:cNvSpPr txBox="1"/>
          <p:nvPr>
            <p:ph type="title"/>
          </p:nvPr>
        </p:nvSpPr>
        <p:spPr>
          <a:xfrm rot="-781896">
            <a:off x="1788078" y="914954"/>
            <a:ext cx="1323793" cy="39696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PEEWEE Demo</a:t>
            </a:r>
            <a:endParaRPr sz="1200"/>
          </a:p>
        </p:txBody>
      </p:sp>
      <p:pic>
        <p:nvPicPr>
          <p:cNvPr id="2595" name="Google Shape;2595;p32"/>
          <p:cNvPicPr preferRelativeResize="0"/>
          <p:nvPr/>
        </p:nvPicPr>
        <p:blipFill>
          <a:blip r:embed="rId3">
            <a:alphaModFix/>
          </a:blip>
          <a:stretch>
            <a:fillRect/>
          </a:stretch>
        </p:blipFill>
        <p:spPr>
          <a:xfrm>
            <a:off x="1299625" y="1008912"/>
            <a:ext cx="2881100" cy="288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33"/>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3"/>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Design Practices</a:t>
            </a:r>
            <a:endParaRPr/>
          </a:p>
        </p:txBody>
      </p:sp>
      <p:sp>
        <p:nvSpPr>
          <p:cNvPr id="2602" name="Google Shape;2602;p33"/>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603" name="Google Shape;2603;p33"/>
          <p:cNvGrpSpPr/>
          <p:nvPr/>
        </p:nvGrpSpPr>
        <p:grpSpPr>
          <a:xfrm>
            <a:off x="435284" y="2391181"/>
            <a:ext cx="2351004" cy="4425656"/>
            <a:chOff x="5492025" y="895275"/>
            <a:chExt cx="2055612" cy="3869595"/>
          </a:xfrm>
        </p:grpSpPr>
        <p:sp>
          <p:nvSpPr>
            <p:cNvPr id="2604" name="Google Shape;2604;p33"/>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605" name="Google Shape;2605;p33"/>
            <p:cNvGrpSpPr/>
            <p:nvPr/>
          </p:nvGrpSpPr>
          <p:grpSpPr>
            <a:xfrm>
              <a:off x="5659156" y="1062406"/>
              <a:ext cx="1720973" cy="3496726"/>
              <a:chOff x="5659156" y="1062406"/>
              <a:chExt cx="1720973" cy="3496726"/>
            </a:xfrm>
          </p:grpSpPr>
          <p:sp>
            <p:nvSpPr>
              <p:cNvPr id="2606" name="Google Shape;2606;p33"/>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3"/>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3"/>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3"/>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3"/>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3"/>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3"/>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3"/>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3"/>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3"/>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3"/>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3"/>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3"/>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3"/>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3"/>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3"/>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3"/>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3"/>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3"/>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3"/>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3"/>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3"/>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3"/>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3"/>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3"/>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3"/>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3"/>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3"/>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3"/>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3"/>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3"/>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3"/>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3"/>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3"/>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3"/>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3"/>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3"/>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3"/>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3"/>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3"/>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3"/>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3"/>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3"/>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3"/>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3"/>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3"/>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3"/>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3"/>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3"/>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3"/>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3"/>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3"/>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3"/>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3"/>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3"/>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3"/>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3"/>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3"/>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3"/>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3"/>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3"/>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3"/>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3"/>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3"/>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3"/>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3"/>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3"/>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3"/>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3"/>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3"/>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3"/>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3"/>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3"/>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3"/>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3"/>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3"/>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3"/>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3"/>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3"/>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3"/>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3"/>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3"/>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3"/>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3"/>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3"/>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3"/>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3"/>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3"/>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3"/>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3"/>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3"/>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3"/>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3"/>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3"/>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3"/>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3"/>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3"/>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3"/>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3"/>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3"/>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3"/>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3"/>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3"/>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3"/>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3"/>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3"/>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3"/>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3" name="Google Shape;2713;p33"/>
          <p:cNvGrpSpPr/>
          <p:nvPr/>
        </p:nvGrpSpPr>
        <p:grpSpPr>
          <a:xfrm rot="-754058">
            <a:off x="1692569" y="1032547"/>
            <a:ext cx="1764045" cy="3301286"/>
            <a:chOff x="5120779" y="818439"/>
            <a:chExt cx="1836564" cy="3437000"/>
          </a:xfrm>
        </p:grpSpPr>
        <p:sp>
          <p:nvSpPr>
            <p:cNvPr id="2714" name="Google Shape;2714;p33"/>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3"/>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3"/>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17" name="Google Shape;2717;p33"/>
          <p:cNvPicPr preferRelativeResize="0"/>
          <p:nvPr/>
        </p:nvPicPr>
        <p:blipFill rotWithShape="1">
          <a:blip r:embed="rId3">
            <a:alphaModFix/>
          </a:blip>
          <a:srcRect b="0" l="0" r="0" t="0"/>
          <a:stretch/>
        </p:blipFill>
        <p:spPr>
          <a:xfrm rot="-764809">
            <a:off x="1798943" y="1338908"/>
            <a:ext cx="1551285" cy="2688555"/>
          </a:xfrm>
          <a:prstGeom prst="rect">
            <a:avLst/>
          </a:prstGeom>
          <a:noFill/>
          <a:ln>
            <a:noFill/>
          </a:ln>
        </p:spPr>
      </p:pic>
      <p:sp>
        <p:nvSpPr>
          <p:cNvPr id="2718" name="Google Shape;2718;p33"/>
          <p:cNvSpPr txBox="1"/>
          <p:nvPr>
            <p:ph type="title"/>
          </p:nvPr>
        </p:nvSpPr>
        <p:spPr>
          <a:xfrm rot="-782365">
            <a:off x="1898374" y="1299384"/>
            <a:ext cx="920125" cy="41203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PEEWEE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ad Traffic Accident Reporting App Pitch Deck by Slidesgo">
  <a:themeElements>
    <a:clrScheme name="Simple Light">
      <a:dk1>
        <a:srgbClr val="553868"/>
      </a:dk1>
      <a:lt1>
        <a:srgbClr val="D2D1EE"/>
      </a:lt1>
      <a:dk2>
        <a:srgbClr val="FF9900"/>
      </a:dk2>
      <a:lt2>
        <a:srgbClr val="8162A7"/>
      </a:lt2>
      <a:accent1>
        <a:srgbClr val="897FBB"/>
      </a:accent1>
      <a:accent2>
        <a:srgbClr val="8F8BCF"/>
      </a:accent2>
      <a:accent3>
        <a:srgbClr val="C3AED5"/>
      </a:accent3>
      <a:accent4>
        <a:srgbClr val="D4C7E3"/>
      </a:accent4>
      <a:accent5>
        <a:srgbClr val="FFFFFF"/>
      </a:accent5>
      <a:accent6>
        <a:srgbClr val="FFFFFF"/>
      </a:accent6>
      <a:hlink>
        <a:srgbClr val="5538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